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</p:sldMasterIdLst>
  <p:notesMasterIdLst>
    <p:notesMasterId r:id="rId8"/>
  </p:notesMasterIdLst>
  <p:sldIdLst>
    <p:sldId id="276" r:id="rId2"/>
    <p:sldId id="277" r:id="rId3"/>
    <p:sldId id="279" r:id="rId4"/>
    <p:sldId id="280" r:id="rId5"/>
    <p:sldId id="281" r:id="rId6"/>
    <p:sldId id="282" r:id="rId7"/>
  </p:sldIdLst>
  <p:sldSz cx="9144000" cy="6858000" type="screen4x3"/>
  <p:notesSz cx="6834188" cy="9979025"/>
  <p:defaultTextStyle>
    <a:lvl1pPr>
      <a:defRPr sz="2400" b="1">
        <a:latin typeface="Tahoma"/>
        <a:ea typeface="Tahoma"/>
        <a:cs typeface="Tahoma"/>
        <a:sym typeface="Tahoma"/>
      </a:defRPr>
    </a:lvl1pPr>
    <a:lvl2pPr>
      <a:defRPr sz="2400" b="1">
        <a:latin typeface="Tahoma"/>
        <a:ea typeface="Tahoma"/>
        <a:cs typeface="Tahoma"/>
        <a:sym typeface="Tahoma"/>
      </a:defRPr>
    </a:lvl2pPr>
    <a:lvl3pPr>
      <a:defRPr sz="2400" b="1">
        <a:latin typeface="Tahoma"/>
        <a:ea typeface="Tahoma"/>
        <a:cs typeface="Tahoma"/>
        <a:sym typeface="Tahoma"/>
      </a:defRPr>
    </a:lvl3pPr>
    <a:lvl4pPr>
      <a:defRPr sz="2400" b="1">
        <a:latin typeface="Tahoma"/>
        <a:ea typeface="Tahoma"/>
        <a:cs typeface="Tahoma"/>
        <a:sym typeface="Tahoma"/>
      </a:defRPr>
    </a:lvl4pPr>
    <a:lvl5pPr>
      <a:defRPr sz="2400" b="1">
        <a:latin typeface="Tahoma"/>
        <a:ea typeface="Tahoma"/>
        <a:cs typeface="Tahoma"/>
        <a:sym typeface="Tahoma"/>
      </a:defRPr>
    </a:lvl5pPr>
    <a:lvl6pPr>
      <a:defRPr sz="2400" b="1">
        <a:latin typeface="Tahoma"/>
        <a:ea typeface="Tahoma"/>
        <a:cs typeface="Tahoma"/>
        <a:sym typeface="Tahoma"/>
      </a:defRPr>
    </a:lvl6pPr>
    <a:lvl7pPr>
      <a:defRPr sz="2400" b="1">
        <a:latin typeface="Tahoma"/>
        <a:ea typeface="Tahoma"/>
        <a:cs typeface="Tahoma"/>
        <a:sym typeface="Tahoma"/>
      </a:defRPr>
    </a:lvl7pPr>
    <a:lvl8pPr>
      <a:defRPr sz="2400" b="1">
        <a:latin typeface="Tahoma"/>
        <a:ea typeface="Tahoma"/>
        <a:cs typeface="Tahoma"/>
        <a:sym typeface="Tahoma"/>
      </a:defRPr>
    </a:lvl8pPr>
    <a:lvl9pPr>
      <a:defRPr sz="2400" b="1">
        <a:latin typeface="Tahoma"/>
        <a:ea typeface="Tahoma"/>
        <a:cs typeface="Tahoma"/>
        <a:sym typeface="Tahoma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600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77" autoAdjust="0"/>
    <p:restoredTop sz="94660"/>
  </p:normalViewPr>
  <p:slideViewPr>
    <p:cSldViewPr snapToGrid="0" snapToObjects="1">
      <p:cViewPr>
        <p:scale>
          <a:sx n="118" d="100"/>
          <a:sy n="118" d="100"/>
        </p:scale>
        <p:origin x="-780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00" name="Shape 100"/>
          <p:cNvSpPr>
            <a:spLocks noGrp="1"/>
          </p:cNvSpPr>
          <p:nvPr>
            <p:ph type="body" sz="quarter" idx="1"/>
          </p:nvPr>
        </p:nvSpPr>
        <p:spPr>
          <a:xfrm>
            <a:off x="911225" y="4740037"/>
            <a:ext cx="5011738" cy="4490561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="" xmlns:p14="http://schemas.microsoft.com/office/powerpoint/2010/main" val="296874651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0" y="4761"/>
            <a:ext cx="9144000" cy="577089"/>
          </a:xfrm>
          <a:prstGeom prst="rect">
            <a:avLst/>
          </a:prstGeom>
          <a:solidFill>
            <a:srgbClr val="80223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18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pSp>
        <p:nvGrpSpPr>
          <p:cNvPr id="9" name="Group 9"/>
          <p:cNvGrpSpPr/>
          <p:nvPr/>
        </p:nvGrpSpPr>
        <p:grpSpPr>
          <a:xfrm>
            <a:off x="0" y="6282266"/>
            <a:ext cx="9144000" cy="577088"/>
            <a:chOff x="0" y="0"/>
            <a:chExt cx="9144000" cy="577087"/>
          </a:xfrm>
        </p:grpSpPr>
        <p:sp>
          <p:nvSpPr>
            <p:cNvPr id="7" name="Shape 7"/>
            <p:cNvSpPr/>
            <p:nvPr/>
          </p:nvSpPr>
          <p:spPr>
            <a:xfrm>
              <a:off x="0" y="-1"/>
              <a:ext cx="9144000" cy="577089"/>
            </a:xfrm>
            <a:prstGeom prst="rect">
              <a:avLst/>
            </a:prstGeom>
            <a:solidFill>
              <a:srgbClr val="6E6565"/>
            </a:soli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 b="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x="0" y="104393"/>
              <a:ext cx="9144000" cy="368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2400" b="1">
                  <a:solidFill>
                    <a:srgbClr val="FFFFFF"/>
                  </a:solidFill>
                </a:rPr>
                <a:t> </a:t>
              </a:r>
            </a:p>
          </p:txBody>
        </p:sp>
      </p:grpSp>
      <p:pic>
        <p:nvPicPr>
          <p:cNvPr id="10" name="image1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314183" y="6403509"/>
            <a:ext cx="334602" cy="3346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image2.png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444500" y="6400800"/>
            <a:ext cx="2905288" cy="31451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UL - 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611187" y="3886200"/>
            <a:ext cx="7921626" cy="2337422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i="1"/>
            </a:lvl1pPr>
            <a:lvl2pPr marL="0" indent="0" algn="ctr">
              <a:buSzTx/>
              <a:buFontTx/>
              <a:buNone/>
              <a:defRPr i="1"/>
            </a:lvl2pPr>
            <a:lvl3pPr marL="0" indent="0" algn="ctr">
              <a:buSzTx/>
              <a:buFontTx/>
              <a:buNone/>
              <a:defRPr i="1"/>
            </a:lvl3pPr>
            <a:lvl4pPr marL="0" indent="0" algn="ctr">
              <a:buSzTx/>
              <a:buFontTx/>
              <a:buNone/>
              <a:defRPr i="1"/>
            </a:lvl4pPr>
            <a:lvl5pPr marL="0" indent="0" algn="ctr">
              <a:buSzTx/>
              <a:buFontTx/>
              <a:buNone/>
              <a:defRPr i="1"/>
            </a:lvl5pPr>
          </a:lstStyle>
          <a:p>
            <a:pPr lvl="0">
              <a:defRPr sz="1800" i="0"/>
            </a:pPr>
            <a:r>
              <a:rPr sz="3200" i="1"/>
              <a:t>Text úrovně 1</a:t>
            </a:r>
          </a:p>
          <a:p>
            <a:pPr lvl="1">
              <a:defRPr sz="1800" i="0"/>
            </a:pPr>
            <a:r>
              <a:rPr sz="3200" i="1"/>
              <a:t>Text úrovně 2</a:t>
            </a:r>
          </a:p>
          <a:p>
            <a:pPr lvl="2">
              <a:defRPr sz="1800" i="0"/>
            </a:pPr>
            <a:r>
              <a:rPr sz="3200" i="1"/>
              <a:t>Text úrovně 3</a:t>
            </a:r>
          </a:p>
          <a:p>
            <a:pPr lvl="3">
              <a:defRPr sz="1800" i="0"/>
            </a:pPr>
            <a:r>
              <a:rPr sz="3200" i="1"/>
              <a:t>Text úrovně 4</a:t>
            </a:r>
          </a:p>
          <a:p>
            <a:pPr lvl="4">
              <a:defRPr sz="1800" i="0"/>
            </a:pPr>
            <a:r>
              <a:rPr sz="3200" i="1"/>
              <a:t>Text úrovně 5</a:t>
            </a:r>
          </a:p>
        </p:txBody>
      </p:sp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611187" y="1810542"/>
            <a:ext cx="7921626" cy="2075659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Text názvu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Úvodní snímek"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>
            <a:lvl1pPr>
              <a:defRPr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 lvl="0">
              <a:defRPr sz="1800"/>
            </a:pPr>
            <a:r>
              <a:rPr sz="4400"/>
              <a:t>Text názvu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  <a:latin typeface="Myriad Pro"/>
                <a:ea typeface="Myriad Pro"/>
                <a:cs typeface="Myriad Pro"/>
                <a:sym typeface="Myriad Pro"/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  <a:latin typeface="Myriad Pro"/>
                <a:ea typeface="Myriad Pro"/>
                <a:cs typeface="Myriad Pro"/>
                <a:sym typeface="Myriad Pro"/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  <a:latin typeface="Myriad Pro"/>
                <a:ea typeface="Myriad Pro"/>
                <a:cs typeface="Myriad Pro"/>
                <a:sym typeface="Myriad Pro"/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  <a:latin typeface="Myriad Pro"/>
                <a:ea typeface="Myriad Pro"/>
                <a:cs typeface="Myriad Pro"/>
                <a:sym typeface="Myriad Pro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Text úrovně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Text úrovně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Text úrovně 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Text úrovně 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Text úrovně 5</a:t>
            </a:r>
          </a:p>
        </p:txBody>
      </p:sp>
      <p:sp>
        <p:nvSpPr>
          <p:cNvPr id="51" name="Shape 51"/>
          <p:cNvSpPr>
            <a:spLocks noGrp="1"/>
          </p:cNvSpPr>
          <p:nvPr>
            <p:ph type="sldNum" sz="quarter" idx="2"/>
          </p:nvPr>
        </p:nvSpPr>
        <p:spPr>
          <a:xfrm>
            <a:off x="6553200" y="6419531"/>
            <a:ext cx="2133600" cy="238759"/>
          </a:xfrm>
          <a:prstGeom prst="rect">
            <a:avLst/>
          </a:prstGeom>
        </p:spPr>
        <p:txBody>
          <a:bodyPr/>
          <a:lstStyle>
            <a:lvl1pPr algn="r">
              <a:defRPr sz="1200" b="0">
                <a:solidFill>
                  <a:srgbClr val="888888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obsah"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 lvl="0">
              <a:defRPr sz="1800"/>
            </a:pPr>
            <a:r>
              <a:rPr sz="4400"/>
              <a:t>Text názvu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Myriad Pro"/>
                <a:ea typeface="Myriad Pro"/>
                <a:cs typeface="Myriad Pro"/>
                <a:sym typeface="Myriad Pro"/>
              </a:defRPr>
            </a:lvl1pPr>
            <a:lvl2pPr>
              <a:defRPr>
                <a:latin typeface="Myriad Pro"/>
                <a:ea typeface="Myriad Pro"/>
                <a:cs typeface="Myriad Pro"/>
                <a:sym typeface="Myriad Pro"/>
              </a:defRPr>
            </a:lvl2pPr>
            <a:lvl3pPr>
              <a:defRPr>
                <a:latin typeface="Myriad Pro"/>
                <a:ea typeface="Myriad Pro"/>
                <a:cs typeface="Myriad Pro"/>
                <a:sym typeface="Myriad Pro"/>
              </a:defRPr>
            </a:lvl3pPr>
            <a:lvl4pPr>
              <a:defRPr>
                <a:latin typeface="Myriad Pro"/>
                <a:ea typeface="Myriad Pro"/>
                <a:cs typeface="Myriad Pro"/>
                <a:sym typeface="Myriad Pro"/>
              </a:defRPr>
            </a:lvl4pPr>
            <a:lvl5pPr>
              <a:defRPr>
                <a:latin typeface="Myriad Pro"/>
                <a:ea typeface="Myriad Pro"/>
                <a:cs typeface="Myriad Pro"/>
                <a:sym typeface="Myriad Pro"/>
              </a:defRPr>
            </a:lvl5pPr>
          </a:lstStyle>
          <a:p>
            <a:pPr lvl="0">
              <a:defRPr sz="1800"/>
            </a:pPr>
            <a:r>
              <a:rPr sz="3200"/>
              <a:t>Text úrovně 1</a:t>
            </a:r>
          </a:p>
          <a:p>
            <a:pPr lvl="1">
              <a:defRPr sz="1800"/>
            </a:pPr>
            <a:r>
              <a:rPr sz="3200"/>
              <a:t>Text úrovně 2</a:t>
            </a:r>
          </a:p>
          <a:p>
            <a:pPr lvl="2">
              <a:defRPr sz="1800"/>
            </a:pPr>
            <a:r>
              <a:rPr sz="3200"/>
              <a:t>Text úrovně 3</a:t>
            </a:r>
          </a:p>
          <a:p>
            <a:pPr lvl="3">
              <a:defRPr sz="1800"/>
            </a:pPr>
            <a:r>
              <a:rPr sz="3200"/>
              <a:t>Text úrovně 4</a:t>
            </a:r>
          </a:p>
          <a:p>
            <a:pPr lvl="4">
              <a:defRPr sz="1800"/>
            </a:pPr>
            <a:r>
              <a:rPr sz="3200"/>
              <a:t>Text úrovně 5</a:t>
            </a:r>
          </a:p>
        </p:txBody>
      </p:sp>
      <p:sp>
        <p:nvSpPr>
          <p:cNvPr id="55" name="Shape 55"/>
          <p:cNvSpPr>
            <a:spLocks noGrp="1"/>
          </p:cNvSpPr>
          <p:nvPr>
            <p:ph type="sldNum" sz="quarter" idx="2"/>
          </p:nvPr>
        </p:nvSpPr>
        <p:spPr>
          <a:xfrm>
            <a:off x="6553200" y="6419531"/>
            <a:ext cx="2133600" cy="238759"/>
          </a:xfrm>
          <a:prstGeom prst="rect">
            <a:avLst/>
          </a:prstGeom>
        </p:spPr>
        <p:txBody>
          <a:bodyPr/>
          <a:lstStyle>
            <a:lvl1pPr algn="r">
              <a:defRPr sz="1200" b="0">
                <a:solidFill>
                  <a:srgbClr val="888888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áhlaví části"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 lvl="0">
              <a:defRPr sz="1800" b="0" cap="none"/>
            </a:pPr>
            <a:r>
              <a:rPr sz="4000" b="1" cap="all"/>
              <a:t>Text názvu</a:t>
            </a:r>
          </a:p>
        </p:txBody>
      </p:sp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  <a:latin typeface="Myriad Pro"/>
                <a:ea typeface="Myriad Pro"/>
                <a:cs typeface="Myriad Pro"/>
                <a:sym typeface="Myriad Pro"/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  <a:latin typeface="Myriad Pro"/>
                <a:ea typeface="Myriad Pro"/>
                <a:cs typeface="Myriad Pro"/>
                <a:sym typeface="Myriad Pro"/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  <a:latin typeface="Myriad Pro"/>
                <a:ea typeface="Myriad Pro"/>
                <a:cs typeface="Myriad Pro"/>
                <a:sym typeface="Myriad Pro"/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  <a:latin typeface="Myriad Pro"/>
                <a:ea typeface="Myriad Pro"/>
                <a:cs typeface="Myriad Pro"/>
                <a:sym typeface="Myriad Pro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Text úrovně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Text úrovně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Text úrovně 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Text úrovně 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Text úrovně 5</a:t>
            </a:r>
          </a:p>
        </p:txBody>
      </p:sp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xfrm>
            <a:off x="6553200" y="6419531"/>
            <a:ext cx="2133600" cy="238759"/>
          </a:xfrm>
          <a:prstGeom prst="rect">
            <a:avLst/>
          </a:prstGeom>
        </p:spPr>
        <p:txBody>
          <a:bodyPr/>
          <a:lstStyle>
            <a:lvl1pPr algn="r">
              <a:defRPr sz="1200" b="0">
                <a:solidFill>
                  <a:srgbClr val="888888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va obsahy"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 lvl="0">
              <a:defRPr sz="1800"/>
            </a:pPr>
            <a:r>
              <a:rPr sz="4400"/>
              <a:t>Text názvu</a:t>
            </a:r>
          </a:p>
        </p:txBody>
      </p:sp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>
                <a:latin typeface="Myriad Pro"/>
                <a:ea typeface="Myriad Pro"/>
                <a:cs typeface="Myriad Pro"/>
                <a:sym typeface="Myriad Pro"/>
              </a:defRPr>
            </a:lvl1pPr>
            <a:lvl2pPr marL="790575" indent="-333375">
              <a:spcBef>
                <a:spcPts val="600"/>
              </a:spcBef>
              <a:defRPr sz="2800">
                <a:latin typeface="Myriad Pro"/>
                <a:ea typeface="Myriad Pro"/>
                <a:cs typeface="Myriad Pro"/>
                <a:sym typeface="Myriad Pro"/>
              </a:defRPr>
            </a:lvl2pPr>
            <a:lvl3pPr marL="1234438" indent="-320038">
              <a:spcBef>
                <a:spcPts val="600"/>
              </a:spcBef>
              <a:defRPr sz="2800">
                <a:latin typeface="Myriad Pro"/>
                <a:ea typeface="Myriad Pro"/>
                <a:cs typeface="Myriad Pro"/>
                <a:sym typeface="Myriad Pro"/>
              </a:defRPr>
            </a:lvl3pPr>
            <a:lvl4pPr marL="1727200" indent="-355600">
              <a:spcBef>
                <a:spcPts val="600"/>
              </a:spcBef>
              <a:defRPr sz="2800">
                <a:latin typeface="Myriad Pro"/>
                <a:ea typeface="Myriad Pro"/>
                <a:cs typeface="Myriad Pro"/>
                <a:sym typeface="Myriad Pro"/>
              </a:defRPr>
            </a:lvl4pPr>
            <a:lvl5pPr marL="2184400" indent="-355600">
              <a:spcBef>
                <a:spcPts val="600"/>
              </a:spcBef>
              <a:defRPr sz="2800">
                <a:latin typeface="Myriad Pro"/>
                <a:ea typeface="Myriad Pro"/>
                <a:cs typeface="Myriad Pro"/>
                <a:sym typeface="Myriad Pro"/>
              </a:defRPr>
            </a:lvl5pPr>
          </a:lstStyle>
          <a:p>
            <a:pPr lvl="0">
              <a:defRPr sz="1800"/>
            </a:pPr>
            <a:r>
              <a:rPr sz="2800"/>
              <a:t>Text úrovně 1</a:t>
            </a:r>
          </a:p>
          <a:p>
            <a:pPr lvl="1">
              <a:defRPr sz="1800"/>
            </a:pPr>
            <a:r>
              <a:rPr sz="2800"/>
              <a:t>Text úrovně 2</a:t>
            </a:r>
          </a:p>
          <a:p>
            <a:pPr lvl="2">
              <a:defRPr sz="1800"/>
            </a:pPr>
            <a:r>
              <a:rPr sz="2800"/>
              <a:t>Text úrovně 3</a:t>
            </a:r>
          </a:p>
          <a:p>
            <a:pPr lvl="3">
              <a:defRPr sz="1800"/>
            </a:pPr>
            <a:r>
              <a:rPr sz="2800"/>
              <a:t>Text úrovně 4</a:t>
            </a:r>
          </a:p>
          <a:p>
            <a:pPr lvl="4">
              <a:defRPr sz="1800"/>
            </a:pPr>
            <a:r>
              <a:rPr sz="2800"/>
              <a:t>Text úrovně 5</a:t>
            </a:r>
          </a:p>
        </p:txBody>
      </p:sp>
      <p:sp>
        <p:nvSpPr>
          <p:cNvPr id="63" name="Shape 63"/>
          <p:cNvSpPr>
            <a:spLocks noGrp="1"/>
          </p:cNvSpPr>
          <p:nvPr>
            <p:ph type="sldNum" sz="quarter" idx="2"/>
          </p:nvPr>
        </p:nvSpPr>
        <p:spPr>
          <a:xfrm>
            <a:off x="6553200" y="6419531"/>
            <a:ext cx="2133600" cy="238759"/>
          </a:xfrm>
          <a:prstGeom prst="rect">
            <a:avLst/>
          </a:prstGeom>
        </p:spPr>
        <p:txBody>
          <a:bodyPr/>
          <a:lstStyle>
            <a:lvl1pPr algn="r">
              <a:defRPr sz="1200" b="0">
                <a:solidFill>
                  <a:srgbClr val="888888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rovnání"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>
            <a:lvl1pPr>
              <a:defRPr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 lvl="0">
              <a:defRPr sz="1800"/>
            </a:pPr>
            <a:r>
              <a:rPr sz="4400"/>
              <a:t>Text názvu</a:t>
            </a:r>
          </a:p>
        </p:txBody>
      </p:sp>
      <p:sp>
        <p:nvSpPr>
          <p:cNvPr id="66" name="Shape 66"/>
          <p:cNvSpPr>
            <a:spLocks noGrp="1"/>
          </p:cNvSpPr>
          <p:nvPr>
            <p:ph type="body" idx="1"/>
          </p:nvPr>
        </p:nvSpPr>
        <p:spPr>
          <a:xfrm>
            <a:off x="457200" y="1435464"/>
            <a:ext cx="4040188" cy="73941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>
                <a:latin typeface="Myriad Pro"/>
                <a:ea typeface="Myriad Pro"/>
                <a:cs typeface="Myriad Pro"/>
                <a:sym typeface="Myriad Pro"/>
              </a:defRPr>
            </a:lvl1pPr>
            <a:lvl2pPr marL="0" indent="0">
              <a:spcBef>
                <a:spcPts val="500"/>
              </a:spcBef>
              <a:buSzTx/>
              <a:buFontTx/>
              <a:buNone/>
              <a:defRPr sz="2400" b="1">
                <a:latin typeface="Myriad Pro"/>
                <a:ea typeface="Myriad Pro"/>
                <a:cs typeface="Myriad Pro"/>
                <a:sym typeface="Myriad Pro"/>
              </a:defRPr>
            </a:lvl2pPr>
            <a:lvl3pPr marL="0" indent="0">
              <a:spcBef>
                <a:spcPts val="500"/>
              </a:spcBef>
              <a:buSzTx/>
              <a:buFontTx/>
              <a:buNone/>
              <a:defRPr sz="2400" b="1">
                <a:latin typeface="Myriad Pro"/>
                <a:ea typeface="Myriad Pro"/>
                <a:cs typeface="Myriad Pro"/>
                <a:sym typeface="Myriad Pro"/>
              </a:defRPr>
            </a:lvl3pPr>
            <a:lvl4pPr marL="0" indent="0">
              <a:spcBef>
                <a:spcPts val="500"/>
              </a:spcBef>
              <a:buSzTx/>
              <a:buFontTx/>
              <a:buNone/>
              <a:defRPr sz="2400" b="1">
                <a:latin typeface="Myriad Pro"/>
                <a:ea typeface="Myriad Pro"/>
                <a:cs typeface="Myriad Pro"/>
                <a:sym typeface="Myriad Pro"/>
              </a:defRPr>
            </a:lvl4pPr>
            <a:lvl5pPr marL="0" indent="0">
              <a:spcBef>
                <a:spcPts val="500"/>
              </a:spcBef>
              <a:buSzTx/>
              <a:buFontTx/>
              <a:buNone/>
              <a:defRPr sz="2400" b="1">
                <a:latin typeface="Myriad Pro"/>
                <a:ea typeface="Myriad Pro"/>
                <a:cs typeface="Myriad Pro"/>
                <a:sym typeface="Myriad Pro"/>
              </a:defRPr>
            </a:lvl5pPr>
          </a:lstStyle>
          <a:p>
            <a:pPr lvl="0">
              <a:defRPr sz="1800" b="0"/>
            </a:pPr>
            <a:r>
              <a:rPr sz="2400" b="1"/>
              <a:t>Text úrovně 1</a:t>
            </a:r>
          </a:p>
          <a:p>
            <a:pPr lvl="1">
              <a:defRPr sz="1800" b="0"/>
            </a:pPr>
            <a:r>
              <a:rPr sz="2400" b="1"/>
              <a:t>Text úrovně 2</a:t>
            </a:r>
          </a:p>
          <a:p>
            <a:pPr lvl="2">
              <a:defRPr sz="1800" b="0"/>
            </a:pPr>
            <a:r>
              <a:rPr sz="2400" b="1"/>
              <a:t>Text úrovně 3</a:t>
            </a:r>
          </a:p>
          <a:p>
            <a:pPr lvl="3">
              <a:defRPr sz="1800" b="0"/>
            </a:pPr>
            <a:r>
              <a:rPr sz="2400" b="1"/>
              <a:t>Text úrovně 4</a:t>
            </a:r>
          </a:p>
          <a:p>
            <a:pPr lvl="4">
              <a:defRPr sz="1800" b="0"/>
            </a:pPr>
            <a:r>
              <a:rPr sz="2400" b="1"/>
              <a:t>Text úrovně 5</a:t>
            </a:r>
          </a:p>
        </p:txBody>
      </p:sp>
      <p:sp>
        <p:nvSpPr>
          <p:cNvPr id="67" name="Shape 67"/>
          <p:cNvSpPr>
            <a:spLocks noGrp="1"/>
          </p:cNvSpPr>
          <p:nvPr>
            <p:ph type="sldNum" sz="quarter" idx="2"/>
          </p:nvPr>
        </p:nvSpPr>
        <p:spPr>
          <a:xfrm>
            <a:off x="6553200" y="6419531"/>
            <a:ext cx="2133600" cy="238759"/>
          </a:xfrm>
          <a:prstGeom prst="rect">
            <a:avLst/>
          </a:prstGeom>
        </p:spPr>
        <p:txBody>
          <a:bodyPr/>
          <a:lstStyle>
            <a:lvl1pPr algn="r">
              <a:defRPr sz="1200" b="0">
                <a:solidFill>
                  <a:srgbClr val="888888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uze nadpis"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92277"/>
          </a:xfrm>
          <a:prstGeom prst="rect">
            <a:avLst/>
          </a:prstGeom>
        </p:spPr>
        <p:txBody>
          <a:bodyPr/>
          <a:lstStyle>
            <a:lvl1pPr>
              <a:defRPr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 lvl="0">
              <a:defRPr sz="1800"/>
            </a:pPr>
            <a:r>
              <a:rPr sz="4400"/>
              <a:t>Text názvu</a:t>
            </a:r>
          </a:p>
        </p:txBody>
      </p:sp>
      <p:sp>
        <p:nvSpPr>
          <p:cNvPr id="70" name="Shape 70"/>
          <p:cNvSpPr>
            <a:spLocks noGrp="1"/>
          </p:cNvSpPr>
          <p:nvPr>
            <p:ph type="sldNum" sz="quarter" idx="2"/>
          </p:nvPr>
        </p:nvSpPr>
        <p:spPr>
          <a:xfrm>
            <a:off x="6553200" y="6419531"/>
            <a:ext cx="2133600" cy="238759"/>
          </a:xfrm>
          <a:prstGeom prst="rect">
            <a:avLst/>
          </a:prstGeom>
        </p:spPr>
        <p:txBody>
          <a:bodyPr/>
          <a:lstStyle>
            <a:lvl1pPr algn="r">
              <a:defRPr sz="1200" b="0">
                <a:solidFill>
                  <a:srgbClr val="888888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ý"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sldNum" sz="quarter" idx="2"/>
          </p:nvPr>
        </p:nvSpPr>
        <p:spPr>
          <a:xfrm>
            <a:off x="6553200" y="6419531"/>
            <a:ext cx="2133600" cy="238759"/>
          </a:xfrm>
          <a:prstGeom prst="rect">
            <a:avLst/>
          </a:prstGeom>
        </p:spPr>
        <p:txBody>
          <a:bodyPr/>
          <a:lstStyle>
            <a:lvl1pPr algn="r">
              <a:defRPr sz="1200" b="0">
                <a:solidFill>
                  <a:srgbClr val="888888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ý 0"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/>
          </p:cNvSpPr>
          <p:nvPr>
            <p:ph type="sldNum" sz="quarter" idx="2"/>
          </p:nvPr>
        </p:nvSpPr>
        <p:spPr>
          <a:xfrm>
            <a:off x="6553200" y="6419531"/>
            <a:ext cx="2133600" cy="238759"/>
          </a:xfrm>
          <a:prstGeom prst="rect">
            <a:avLst/>
          </a:prstGeom>
        </p:spPr>
        <p:txBody>
          <a:bodyPr/>
          <a:lstStyle>
            <a:lvl1pPr algn="r">
              <a:defRPr sz="1200" b="0">
                <a:solidFill>
                  <a:srgbClr val="888888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  <p:sp>
        <p:nvSpPr>
          <p:cNvPr id="75" name="Shape 75"/>
          <p:cNvSpPr/>
          <p:nvPr/>
        </p:nvSpPr>
        <p:spPr>
          <a:xfrm>
            <a:off x="0" y="-1"/>
            <a:ext cx="9144000" cy="577089"/>
          </a:xfrm>
          <a:prstGeom prst="rect">
            <a:avLst/>
          </a:prstGeom>
          <a:solidFill>
            <a:srgbClr val="682343"/>
          </a:solidFill>
          <a:ln>
            <a:solidFill>
              <a:srgbClr val="46AAC4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18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0" y="6248400"/>
            <a:ext cx="9144000" cy="577088"/>
          </a:xfrm>
          <a:prstGeom prst="rect">
            <a:avLst/>
          </a:prstGeom>
          <a:solidFill>
            <a:srgbClr val="682343"/>
          </a:solidFill>
          <a:ln>
            <a:solidFill>
              <a:srgbClr val="46AAC4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18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sah s titulkem"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xfrm>
            <a:off x="457200" y="0"/>
            <a:ext cx="3008315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 lvl="0">
              <a:defRPr sz="1800" b="0"/>
            </a:pPr>
            <a:r>
              <a:rPr sz="2000" b="1"/>
              <a:t>Text názvu</a:t>
            </a:r>
          </a:p>
        </p:txBody>
      </p:sp>
      <p:sp>
        <p:nvSpPr>
          <p:cNvPr id="79" name="Shape 79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>
            <a:lvl1pPr>
              <a:defRPr>
                <a:latin typeface="Myriad Pro"/>
                <a:ea typeface="Myriad Pro"/>
                <a:cs typeface="Myriad Pro"/>
                <a:sym typeface="Myriad Pro"/>
              </a:defRPr>
            </a:lvl1pPr>
            <a:lvl2pPr>
              <a:defRPr>
                <a:latin typeface="Myriad Pro"/>
                <a:ea typeface="Myriad Pro"/>
                <a:cs typeface="Myriad Pro"/>
                <a:sym typeface="Myriad Pro"/>
              </a:defRPr>
            </a:lvl2pPr>
            <a:lvl3pPr>
              <a:defRPr>
                <a:latin typeface="Myriad Pro"/>
                <a:ea typeface="Myriad Pro"/>
                <a:cs typeface="Myriad Pro"/>
                <a:sym typeface="Myriad Pro"/>
              </a:defRPr>
            </a:lvl3pPr>
            <a:lvl4pPr>
              <a:defRPr>
                <a:latin typeface="Myriad Pro"/>
                <a:ea typeface="Myriad Pro"/>
                <a:cs typeface="Myriad Pro"/>
                <a:sym typeface="Myriad Pro"/>
              </a:defRPr>
            </a:lvl4pPr>
            <a:lvl5pPr>
              <a:defRPr>
                <a:latin typeface="Myriad Pro"/>
                <a:ea typeface="Myriad Pro"/>
                <a:cs typeface="Myriad Pro"/>
                <a:sym typeface="Myriad Pro"/>
              </a:defRPr>
            </a:lvl5pPr>
          </a:lstStyle>
          <a:p>
            <a:pPr lvl="0">
              <a:defRPr sz="1800"/>
            </a:pPr>
            <a:r>
              <a:rPr sz="3200"/>
              <a:t>Text úrovně 1</a:t>
            </a:r>
          </a:p>
          <a:p>
            <a:pPr lvl="1">
              <a:defRPr sz="1800"/>
            </a:pPr>
            <a:r>
              <a:rPr sz="3200"/>
              <a:t>Text úrovně 2</a:t>
            </a:r>
          </a:p>
          <a:p>
            <a:pPr lvl="2">
              <a:defRPr sz="1800"/>
            </a:pPr>
            <a:r>
              <a:rPr sz="3200"/>
              <a:t>Text úrovně 3</a:t>
            </a:r>
          </a:p>
          <a:p>
            <a:pPr lvl="3">
              <a:defRPr sz="1800"/>
            </a:pPr>
            <a:r>
              <a:rPr sz="3200"/>
              <a:t>Text úrovně 4</a:t>
            </a:r>
          </a:p>
          <a:p>
            <a:pPr lvl="4">
              <a:defRPr sz="1800"/>
            </a:pPr>
            <a:r>
              <a:rPr sz="3200"/>
              <a:t>Text úrovně 5</a:t>
            </a:r>
          </a:p>
        </p:txBody>
      </p:sp>
      <p:sp>
        <p:nvSpPr>
          <p:cNvPr id="80" name="Shape 80"/>
          <p:cNvSpPr>
            <a:spLocks noGrp="1"/>
          </p:cNvSpPr>
          <p:nvPr>
            <p:ph type="sldNum" sz="quarter" idx="2"/>
          </p:nvPr>
        </p:nvSpPr>
        <p:spPr>
          <a:xfrm>
            <a:off x="6553200" y="6419531"/>
            <a:ext cx="2133600" cy="238759"/>
          </a:xfrm>
          <a:prstGeom prst="rect">
            <a:avLst/>
          </a:prstGeom>
        </p:spPr>
        <p:txBody>
          <a:bodyPr/>
          <a:lstStyle>
            <a:lvl1pPr algn="r">
              <a:defRPr sz="1200" b="0">
                <a:solidFill>
                  <a:srgbClr val="888888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 sz="1800" b="0" cap="none"/>
            </a:pPr>
            <a:r>
              <a:rPr sz="4000" b="1" cap="all"/>
              <a:t>Text názvu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Text úrovně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Text úrovně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Text úrovně 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Text úrovně 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Text úrovně 5</a:t>
            </a:r>
          </a:p>
        </p:txBody>
      </p:sp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rázek s titulkem"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 lvl="0">
              <a:defRPr sz="1800" b="0"/>
            </a:pPr>
            <a:r>
              <a:rPr sz="2000" b="1"/>
              <a:t>Text názvu</a:t>
            </a:r>
          </a:p>
        </p:txBody>
      </p:sp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>
                <a:latin typeface="Myriad Pro"/>
                <a:ea typeface="Myriad Pro"/>
                <a:cs typeface="Myriad Pro"/>
                <a:sym typeface="Myriad Pro"/>
              </a:defRPr>
            </a:lvl1pPr>
            <a:lvl2pPr marL="0" indent="0">
              <a:spcBef>
                <a:spcPts val="300"/>
              </a:spcBef>
              <a:buSzTx/>
              <a:buFontTx/>
              <a:buNone/>
              <a:defRPr sz="1400">
                <a:latin typeface="Myriad Pro"/>
                <a:ea typeface="Myriad Pro"/>
                <a:cs typeface="Myriad Pro"/>
                <a:sym typeface="Myriad Pro"/>
              </a:defRPr>
            </a:lvl2pPr>
            <a:lvl3pPr marL="0" indent="0">
              <a:spcBef>
                <a:spcPts val="300"/>
              </a:spcBef>
              <a:buSzTx/>
              <a:buFontTx/>
              <a:buNone/>
              <a:defRPr sz="1400">
                <a:latin typeface="Myriad Pro"/>
                <a:ea typeface="Myriad Pro"/>
                <a:cs typeface="Myriad Pro"/>
                <a:sym typeface="Myriad Pro"/>
              </a:defRPr>
            </a:lvl3pPr>
            <a:lvl4pPr marL="0" indent="0">
              <a:spcBef>
                <a:spcPts val="300"/>
              </a:spcBef>
              <a:buSzTx/>
              <a:buFontTx/>
              <a:buNone/>
              <a:defRPr sz="1400">
                <a:latin typeface="Myriad Pro"/>
                <a:ea typeface="Myriad Pro"/>
                <a:cs typeface="Myriad Pro"/>
                <a:sym typeface="Myriad Pro"/>
              </a:defRPr>
            </a:lvl4pPr>
            <a:lvl5pPr marL="0" indent="0">
              <a:spcBef>
                <a:spcPts val="300"/>
              </a:spcBef>
              <a:buSzTx/>
              <a:buFontTx/>
              <a:buNone/>
              <a:defRPr sz="1400">
                <a:latin typeface="Myriad Pro"/>
                <a:ea typeface="Myriad Pro"/>
                <a:cs typeface="Myriad Pro"/>
                <a:sym typeface="Myriad Pro"/>
              </a:defRPr>
            </a:lvl5pPr>
          </a:lstStyle>
          <a:p>
            <a:pPr lvl="0">
              <a:defRPr sz="1800"/>
            </a:pPr>
            <a:r>
              <a:rPr sz="1400"/>
              <a:t>Text úrovně 1</a:t>
            </a:r>
          </a:p>
          <a:p>
            <a:pPr lvl="1">
              <a:defRPr sz="1800"/>
            </a:pPr>
            <a:r>
              <a:rPr sz="1400"/>
              <a:t>Text úrovně 2</a:t>
            </a:r>
          </a:p>
          <a:p>
            <a:pPr lvl="2">
              <a:defRPr sz="1800"/>
            </a:pPr>
            <a:r>
              <a:rPr sz="1400"/>
              <a:t>Text úrovně 3</a:t>
            </a:r>
          </a:p>
          <a:p>
            <a:pPr lvl="3">
              <a:defRPr sz="1800"/>
            </a:pPr>
            <a:r>
              <a:rPr sz="1400"/>
              <a:t>Text úrovně 4</a:t>
            </a:r>
          </a:p>
          <a:p>
            <a:pPr lvl="4">
              <a:defRPr sz="1800"/>
            </a:pPr>
            <a:r>
              <a:rPr sz="1400"/>
              <a:t>Text úrovně 5</a:t>
            </a:r>
          </a:p>
        </p:txBody>
      </p:sp>
      <p:sp>
        <p:nvSpPr>
          <p:cNvPr id="84" name="Shape 84"/>
          <p:cNvSpPr>
            <a:spLocks noGrp="1"/>
          </p:cNvSpPr>
          <p:nvPr>
            <p:ph type="sldNum" sz="quarter" idx="2"/>
          </p:nvPr>
        </p:nvSpPr>
        <p:spPr>
          <a:xfrm>
            <a:off x="6553200" y="6419531"/>
            <a:ext cx="2133600" cy="238759"/>
          </a:xfrm>
          <a:prstGeom prst="rect">
            <a:avLst/>
          </a:prstGeom>
        </p:spPr>
        <p:txBody>
          <a:bodyPr/>
          <a:lstStyle>
            <a:lvl1pPr algn="r">
              <a:defRPr sz="1200" b="0">
                <a:solidFill>
                  <a:srgbClr val="888888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svislý text"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 lvl="0">
              <a:defRPr sz="1800"/>
            </a:pPr>
            <a:r>
              <a:rPr sz="4400"/>
              <a:t>Text názvu</a:t>
            </a:r>
          </a:p>
        </p:txBody>
      </p:sp>
      <p:sp>
        <p:nvSpPr>
          <p:cNvPr id="87" name="Shape 8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Myriad Pro"/>
                <a:ea typeface="Myriad Pro"/>
                <a:cs typeface="Myriad Pro"/>
                <a:sym typeface="Myriad Pro"/>
              </a:defRPr>
            </a:lvl1pPr>
            <a:lvl2pPr>
              <a:defRPr>
                <a:latin typeface="Myriad Pro"/>
                <a:ea typeface="Myriad Pro"/>
                <a:cs typeface="Myriad Pro"/>
                <a:sym typeface="Myriad Pro"/>
              </a:defRPr>
            </a:lvl2pPr>
            <a:lvl3pPr>
              <a:defRPr>
                <a:latin typeface="Myriad Pro"/>
                <a:ea typeface="Myriad Pro"/>
                <a:cs typeface="Myriad Pro"/>
                <a:sym typeface="Myriad Pro"/>
              </a:defRPr>
            </a:lvl3pPr>
            <a:lvl4pPr>
              <a:defRPr>
                <a:latin typeface="Myriad Pro"/>
                <a:ea typeface="Myriad Pro"/>
                <a:cs typeface="Myriad Pro"/>
                <a:sym typeface="Myriad Pro"/>
              </a:defRPr>
            </a:lvl4pPr>
            <a:lvl5pPr>
              <a:defRPr>
                <a:latin typeface="Myriad Pro"/>
                <a:ea typeface="Myriad Pro"/>
                <a:cs typeface="Myriad Pro"/>
                <a:sym typeface="Myriad Pro"/>
              </a:defRPr>
            </a:lvl5pPr>
          </a:lstStyle>
          <a:p>
            <a:pPr lvl="0">
              <a:defRPr sz="1800"/>
            </a:pPr>
            <a:r>
              <a:rPr sz="3200"/>
              <a:t>Text úrovně 1</a:t>
            </a:r>
          </a:p>
          <a:p>
            <a:pPr lvl="1">
              <a:defRPr sz="1800"/>
            </a:pPr>
            <a:r>
              <a:rPr sz="3200"/>
              <a:t>Text úrovně 2</a:t>
            </a:r>
          </a:p>
          <a:p>
            <a:pPr lvl="2">
              <a:defRPr sz="1800"/>
            </a:pPr>
            <a:r>
              <a:rPr sz="3200"/>
              <a:t>Text úrovně 3</a:t>
            </a:r>
          </a:p>
          <a:p>
            <a:pPr lvl="3">
              <a:defRPr sz="1800"/>
            </a:pPr>
            <a:r>
              <a:rPr sz="3200"/>
              <a:t>Text úrovně 4</a:t>
            </a:r>
          </a:p>
          <a:p>
            <a:pPr lvl="4">
              <a:defRPr sz="1800"/>
            </a:pPr>
            <a:r>
              <a:rPr sz="3200"/>
              <a:t>Text úrovně 5</a:t>
            </a:r>
          </a:p>
        </p:txBody>
      </p:sp>
      <p:sp>
        <p:nvSpPr>
          <p:cNvPr id="88" name="Shape 88"/>
          <p:cNvSpPr>
            <a:spLocks noGrp="1"/>
          </p:cNvSpPr>
          <p:nvPr>
            <p:ph type="sldNum" sz="quarter" idx="2"/>
          </p:nvPr>
        </p:nvSpPr>
        <p:spPr>
          <a:xfrm>
            <a:off x="6553200" y="6419531"/>
            <a:ext cx="2133600" cy="238759"/>
          </a:xfrm>
          <a:prstGeom prst="rect">
            <a:avLst/>
          </a:prstGeom>
        </p:spPr>
        <p:txBody>
          <a:bodyPr/>
          <a:lstStyle>
            <a:lvl1pPr algn="r">
              <a:defRPr sz="1200" b="0">
                <a:solidFill>
                  <a:srgbClr val="888888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vislý nadpis a text"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>
            <a:lvl1pPr>
              <a:defRPr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 lvl="0">
              <a:defRPr sz="1800"/>
            </a:pPr>
            <a:r>
              <a:rPr sz="4400"/>
              <a:t>Text názvu</a:t>
            </a:r>
          </a:p>
        </p:txBody>
      </p:sp>
      <p:sp>
        <p:nvSpPr>
          <p:cNvPr id="91" name="Shape 91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4"/>
          </a:xfrm>
          <a:prstGeom prst="rect">
            <a:avLst/>
          </a:prstGeom>
        </p:spPr>
        <p:txBody>
          <a:bodyPr/>
          <a:lstStyle>
            <a:lvl1pPr>
              <a:defRPr>
                <a:latin typeface="Myriad Pro"/>
                <a:ea typeface="Myriad Pro"/>
                <a:cs typeface="Myriad Pro"/>
                <a:sym typeface="Myriad Pro"/>
              </a:defRPr>
            </a:lvl1pPr>
            <a:lvl2pPr>
              <a:defRPr>
                <a:latin typeface="Myriad Pro"/>
                <a:ea typeface="Myriad Pro"/>
                <a:cs typeface="Myriad Pro"/>
                <a:sym typeface="Myriad Pro"/>
              </a:defRPr>
            </a:lvl2pPr>
            <a:lvl3pPr>
              <a:defRPr>
                <a:latin typeface="Myriad Pro"/>
                <a:ea typeface="Myriad Pro"/>
                <a:cs typeface="Myriad Pro"/>
                <a:sym typeface="Myriad Pro"/>
              </a:defRPr>
            </a:lvl3pPr>
            <a:lvl4pPr>
              <a:defRPr>
                <a:latin typeface="Myriad Pro"/>
                <a:ea typeface="Myriad Pro"/>
                <a:cs typeface="Myriad Pro"/>
                <a:sym typeface="Myriad Pro"/>
              </a:defRPr>
            </a:lvl4pPr>
            <a:lvl5pPr>
              <a:defRPr>
                <a:latin typeface="Myriad Pro"/>
                <a:ea typeface="Myriad Pro"/>
                <a:cs typeface="Myriad Pro"/>
                <a:sym typeface="Myriad Pro"/>
              </a:defRPr>
            </a:lvl5pPr>
          </a:lstStyle>
          <a:p>
            <a:pPr lvl="0">
              <a:defRPr sz="1800"/>
            </a:pPr>
            <a:r>
              <a:rPr sz="3200"/>
              <a:t>Text úrovně 1</a:t>
            </a:r>
          </a:p>
          <a:p>
            <a:pPr lvl="1">
              <a:defRPr sz="1800"/>
            </a:pPr>
            <a:r>
              <a:rPr sz="3200"/>
              <a:t>Text úrovně 2</a:t>
            </a:r>
          </a:p>
          <a:p>
            <a:pPr lvl="2">
              <a:defRPr sz="1800"/>
            </a:pPr>
            <a:r>
              <a:rPr sz="3200"/>
              <a:t>Text úrovně 3</a:t>
            </a:r>
          </a:p>
          <a:p>
            <a:pPr lvl="3">
              <a:defRPr sz="1800"/>
            </a:pPr>
            <a:r>
              <a:rPr sz="3200"/>
              <a:t>Text úrovně 4</a:t>
            </a:r>
          </a:p>
          <a:p>
            <a:pPr lvl="4">
              <a:defRPr sz="1800"/>
            </a:pPr>
            <a:r>
              <a:rPr sz="3200"/>
              <a:t>Text úrovně 5</a:t>
            </a:r>
          </a:p>
        </p:txBody>
      </p:sp>
      <p:sp>
        <p:nvSpPr>
          <p:cNvPr id="92" name="Shape 92"/>
          <p:cNvSpPr>
            <a:spLocks noGrp="1"/>
          </p:cNvSpPr>
          <p:nvPr>
            <p:ph type="sldNum" sz="quarter" idx="2"/>
          </p:nvPr>
        </p:nvSpPr>
        <p:spPr>
          <a:xfrm>
            <a:off x="6553200" y="6419531"/>
            <a:ext cx="2133600" cy="238759"/>
          </a:xfrm>
          <a:prstGeom prst="rect">
            <a:avLst/>
          </a:prstGeom>
        </p:spPr>
        <p:txBody>
          <a:bodyPr/>
          <a:lstStyle>
            <a:lvl1pPr algn="r">
              <a:defRPr sz="1200" b="0">
                <a:solidFill>
                  <a:srgbClr val="888888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lastní rozložení"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92277"/>
          </a:xfrm>
          <a:prstGeom prst="rect">
            <a:avLst/>
          </a:prstGeom>
        </p:spPr>
        <p:txBody>
          <a:bodyPr/>
          <a:lstStyle>
            <a:lvl1pPr>
              <a:defRPr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 lvl="0">
              <a:defRPr sz="1800"/>
            </a:pPr>
            <a:r>
              <a:rPr sz="4400"/>
              <a:t>Text názvu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xfrm>
            <a:off x="6553200" y="6419531"/>
            <a:ext cx="2133600" cy="238759"/>
          </a:xfrm>
          <a:prstGeom prst="rect">
            <a:avLst/>
          </a:prstGeom>
        </p:spPr>
        <p:txBody>
          <a:bodyPr/>
          <a:lstStyle>
            <a:lvl1pPr algn="r">
              <a:defRPr sz="1200" b="0">
                <a:solidFill>
                  <a:srgbClr val="888888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UL - text"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title"/>
          </p:nvPr>
        </p:nvSpPr>
        <p:spPr>
          <a:xfrm>
            <a:off x="539550" y="692694"/>
            <a:ext cx="8064899" cy="1152131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 lvl="0">
              <a:defRPr sz="1800"/>
            </a:pPr>
            <a:r>
              <a:rPr sz="4000"/>
              <a:t>Text názvu</a:t>
            </a:r>
          </a:p>
        </p:txBody>
      </p:sp>
      <p:sp>
        <p:nvSpPr>
          <p:cNvPr id="98" name="Shape 98"/>
          <p:cNvSpPr>
            <a:spLocks noGrp="1"/>
          </p:cNvSpPr>
          <p:nvPr>
            <p:ph type="body" idx="1"/>
          </p:nvPr>
        </p:nvSpPr>
        <p:spPr>
          <a:xfrm>
            <a:off x="539750" y="1844824"/>
            <a:ext cx="8064500" cy="5013177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buSzTx/>
              <a:buFontTx/>
              <a:buNone/>
              <a:defRPr sz="2800">
                <a:latin typeface="Myriad Pro"/>
                <a:ea typeface="Myriad Pro"/>
                <a:cs typeface="Myriad Pro"/>
                <a:sym typeface="Myriad Pro"/>
              </a:defRPr>
            </a:lvl1pPr>
            <a:lvl2pPr marL="742950" indent="-285750">
              <a:spcBef>
                <a:spcPts val="600"/>
              </a:spcBef>
              <a:buFontTx/>
              <a:defRPr sz="2800">
                <a:latin typeface="Myriad Pro"/>
                <a:ea typeface="Myriad Pro"/>
                <a:cs typeface="Myriad Pro"/>
                <a:sym typeface="Myriad Pro"/>
              </a:defRPr>
            </a:lvl2pPr>
            <a:lvl3pPr marL="1181100" indent="-266700">
              <a:spcBef>
                <a:spcPts val="600"/>
              </a:spcBef>
              <a:buFontTx/>
              <a:defRPr sz="2800">
                <a:latin typeface="Myriad Pro"/>
                <a:ea typeface="Myriad Pro"/>
                <a:cs typeface="Myriad Pro"/>
                <a:sym typeface="Myriad Pro"/>
              </a:defRPr>
            </a:lvl3pPr>
            <a:lvl4pPr marL="1691638" indent="-320038">
              <a:spcBef>
                <a:spcPts val="600"/>
              </a:spcBef>
              <a:buFontTx/>
              <a:defRPr sz="2800">
                <a:latin typeface="Myriad Pro"/>
                <a:ea typeface="Myriad Pro"/>
                <a:cs typeface="Myriad Pro"/>
                <a:sym typeface="Myriad Pro"/>
              </a:defRPr>
            </a:lvl4pPr>
            <a:lvl5pPr marL="2148838" indent="-320038">
              <a:spcBef>
                <a:spcPts val="600"/>
              </a:spcBef>
              <a:buFontTx/>
              <a:defRPr sz="2800">
                <a:latin typeface="Myriad Pro"/>
                <a:ea typeface="Myriad Pro"/>
                <a:cs typeface="Myriad Pro"/>
                <a:sym typeface="Myriad Pro"/>
              </a:defRPr>
            </a:lvl5pPr>
          </a:lstStyle>
          <a:p>
            <a:pPr lvl="0">
              <a:defRPr sz="1800"/>
            </a:pPr>
            <a:r>
              <a:rPr sz="2800"/>
              <a:t>Text úrovně 1</a:t>
            </a:r>
          </a:p>
          <a:p>
            <a:pPr lvl="1">
              <a:defRPr sz="1800"/>
            </a:pPr>
            <a:r>
              <a:rPr sz="2800"/>
              <a:t>Text úrovně 2</a:t>
            </a:r>
          </a:p>
          <a:p>
            <a:pPr lvl="2">
              <a:defRPr sz="1800"/>
            </a:pPr>
            <a:r>
              <a:rPr sz="2800"/>
              <a:t>Text úrovně 3</a:t>
            </a:r>
          </a:p>
          <a:p>
            <a:pPr lvl="3">
              <a:defRPr sz="1800"/>
            </a:pPr>
            <a:r>
              <a:rPr sz="2800"/>
              <a:t>Text úrovně 4</a:t>
            </a:r>
          </a:p>
          <a:p>
            <a:pPr lvl="4">
              <a:defRPr sz="1800"/>
            </a:pPr>
            <a:r>
              <a:rPr sz="2800"/>
              <a:t>Text úrovně 5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Text názvu</a:t>
            </a:r>
          </a:p>
        </p:txBody>
      </p:sp>
      <p:sp>
        <p:nvSpPr>
          <p:cNvPr id="18" name="Shape 1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Text úrovně 1</a:t>
            </a:r>
          </a:p>
          <a:p>
            <a:pPr lvl="1">
              <a:defRPr sz="1800"/>
            </a:pPr>
            <a:r>
              <a:rPr sz="2800"/>
              <a:t>Text úrovně 2</a:t>
            </a:r>
          </a:p>
          <a:p>
            <a:pPr lvl="2">
              <a:defRPr sz="1800"/>
            </a:pPr>
            <a:r>
              <a:rPr sz="2800"/>
              <a:t>Text úrovně 3</a:t>
            </a:r>
          </a:p>
          <a:p>
            <a:pPr lvl="3">
              <a:defRPr sz="1800"/>
            </a:pPr>
            <a:r>
              <a:rPr sz="2800"/>
              <a:t>Text úrovně 4</a:t>
            </a:r>
          </a:p>
          <a:p>
            <a:pPr lvl="4">
              <a:defRPr sz="1800"/>
            </a:pPr>
            <a:r>
              <a:rPr sz="2800"/>
              <a:t>Text úrovně 5</a:t>
            </a:r>
          </a:p>
        </p:txBody>
      </p:sp>
      <p:sp>
        <p:nvSpPr>
          <p:cNvPr id="19" name="Shape 1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Text názvu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457200" y="1435464"/>
            <a:ext cx="4040188" cy="73941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Text úrovně 1</a:t>
            </a:r>
          </a:p>
          <a:p>
            <a:pPr lvl="1">
              <a:defRPr sz="1800" b="0"/>
            </a:pPr>
            <a:r>
              <a:rPr sz="2400" b="1"/>
              <a:t>Text úrovně 2</a:t>
            </a:r>
          </a:p>
          <a:p>
            <a:pPr lvl="2">
              <a:defRPr sz="1800" b="0"/>
            </a:pPr>
            <a:r>
              <a:rPr sz="2400" b="1"/>
              <a:t>Text úrovně 3</a:t>
            </a:r>
          </a:p>
          <a:p>
            <a:pPr lvl="3">
              <a:defRPr sz="1800" b="0"/>
            </a:pPr>
            <a:r>
              <a:rPr sz="2400" b="1"/>
              <a:t>Text úrovně 4</a:t>
            </a:r>
          </a:p>
          <a:p>
            <a:pPr lvl="4">
              <a:defRPr sz="1800" b="0"/>
            </a:pPr>
            <a:r>
              <a:rPr sz="2400" b="1"/>
              <a:t>Text úrovně 5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92277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Text názvu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457200" y="0"/>
            <a:ext cx="3008315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Text názvu</a:t>
            </a:r>
          </a:p>
        </p:txBody>
      </p:sp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Text úrovně 1</a:t>
            </a:r>
          </a:p>
          <a:p>
            <a:pPr lvl="1">
              <a:defRPr sz="1800"/>
            </a:pPr>
            <a:r>
              <a:rPr sz="3200"/>
              <a:t>Text úrovně 2</a:t>
            </a:r>
          </a:p>
          <a:p>
            <a:pPr lvl="2">
              <a:defRPr sz="1800"/>
            </a:pPr>
            <a:r>
              <a:rPr sz="3200"/>
              <a:t>Text úrovně 3</a:t>
            </a:r>
          </a:p>
          <a:p>
            <a:pPr lvl="3">
              <a:defRPr sz="1800"/>
            </a:pPr>
            <a:r>
              <a:rPr sz="3200"/>
              <a:t>Text úrovně 4</a:t>
            </a:r>
          </a:p>
          <a:p>
            <a:pPr lvl="4">
              <a:defRPr sz="1800"/>
            </a:pPr>
            <a:r>
              <a:rPr sz="3200"/>
              <a:t>Text úrovně 5</a:t>
            </a:r>
          </a:p>
        </p:txBody>
      </p:sp>
      <p:sp>
        <p:nvSpPr>
          <p:cNvPr id="32" name="Shape 3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Text názvu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>
              <a:defRPr sz="1800"/>
            </a:pPr>
            <a:r>
              <a:rPr sz="1400"/>
              <a:t>Text úrovně 1</a:t>
            </a:r>
          </a:p>
          <a:p>
            <a:pPr lvl="1">
              <a:defRPr sz="1800"/>
            </a:pPr>
            <a:r>
              <a:rPr sz="1400"/>
              <a:t>Text úrovně 2</a:t>
            </a:r>
          </a:p>
          <a:p>
            <a:pPr lvl="2">
              <a:defRPr sz="1800"/>
            </a:pPr>
            <a:r>
              <a:rPr sz="1400"/>
              <a:t>Text úrovně 3</a:t>
            </a:r>
          </a:p>
          <a:p>
            <a:pPr lvl="3">
              <a:defRPr sz="1800"/>
            </a:pPr>
            <a:r>
              <a:rPr sz="1400"/>
              <a:t>Text úrovně 4</a:t>
            </a:r>
          </a:p>
          <a:p>
            <a:pPr lvl="4">
              <a:defRPr sz="1800"/>
            </a:pPr>
            <a:r>
              <a:rPr sz="1400"/>
              <a:t>Text úrovně 5</a:t>
            </a:r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Text názvu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Text úrovně 1</a:t>
            </a:r>
          </a:p>
          <a:p>
            <a:pPr lvl="1">
              <a:defRPr sz="1800"/>
            </a:pPr>
            <a:r>
              <a:rPr sz="3200"/>
              <a:t>Text úrovně 2</a:t>
            </a:r>
          </a:p>
          <a:p>
            <a:pPr lvl="2">
              <a:defRPr sz="1800"/>
            </a:pPr>
            <a:r>
              <a:rPr sz="3200"/>
              <a:t>Text úrovně 3</a:t>
            </a:r>
          </a:p>
          <a:p>
            <a:pPr lvl="3">
              <a:defRPr sz="1800"/>
            </a:pPr>
            <a:r>
              <a:rPr sz="3200"/>
              <a:t>Text úrovně 4</a:t>
            </a:r>
          </a:p>
          <a:p>
            <a:pPr lvl="4">
              <a:defRPr sz="1800"/>
            </a:pPr>
            <a:r>
              <a:rPr sz="3200"/>
              <a:t>Text úrovně 5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Text názvu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Text úrovně 1</a:t>
            </a:r>
          </a:p>
          <a:p>
            <a:pPr lvl="1">
              <a:defRPr sz="1800"/>
            </a:pPr>
            <a:r>
              <a:rPr sz="3200"/>
              <a:t>Text úrovně 2</a:t>
            </a:r>
          </a:p>
          <a:p>
            <a:pPr lvl="2">
              <a:defRPr sz="1800"/>
            </a:pPr>
            <a:r>
              <a:rPr sz="3200"/>
              <a:t>Text úrovně 3</a:t>
            </a:r>
          </a:p>
          <a:p>
            <a:pPr lvl="3">
              <a:defRPr sz="1800"/>
            </a:pPr>
            <a:r>
              <a:rPr sz="3200"/>
              <a:t>Text úrovně 4</a:t>
            </a:r>
          </a:p>
          <a:p>
            <a:pPr lvl="4">
              <a:defRPr sz="1800"/>
            </a:pPr>
            <a:r>
              <a:rPr sz="3200"/>
              <a:t>Text úrovně 5</a:t>
            </a:r>
          </a:p>
        </p:txBody>
      </p:sp>
      <p:sp>
        <p:nvSpPr>
          <p:cNvPr id="44" name="Shape 4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92075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pPr lvl="0">
              <a:defRPr sz="1800"/>
            </a:pPr>
            <a:r>
              <a:rPr sz="4400"/>
              <a:t>Text názvu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 lvl="0">
              <a:defRPr sz="1800"/>
            </a:pPr>
            <a:r>
              <a:rPr sz="3200"/>
              <a:t>Text úrovně 1</a:t>
            </a:r>
          </a:p>
          <a:p>
            <a:pPr lvl="1">
              <a:defRPr sz="1800"/>
            </a:pPr>
            <a:r>
              <a:rPr sz="3200"/>
              <a:t>Text úrovně 2</a:t>
            </a:r>
          </a:p>
          <a:p>
            <a:pPr lvl="2">
              <a:defRPr sz="1800"/>
            </a:pPr>
            <a:r>
              <a:rPr sz="3200"/>
              <a:t>Text úrovně 3</a:t>
            </a:r>
          </a:p>
          <a:p>
            <a:pPr lvl="3">
              <a:defRPr sz="1800"/>
            </a:pPr>
            <a:r>
              <a:rPr sz="3200"/>
              <a:t>Text úrovně 4</a:t>
            </a:r>
          </a:p>
          <a:p>
            <a:pPr lvl="4">
              <a:defRPr sz="1800"/>
            </a:pPr>
            <a:r>
              <a:rPr sz="3200"/>
              <a:t>Text úrovně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309042"/>
            <a:ext cx="2133600" cy="459739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 anchor="ctr">
            <a:spAutoFit/>
          </a:bodyPr>
          <a:lstStyle>
            <a:lvl1pPr>
              <a:defRPr>
                <a:solidFill>
                  <a:srgbClr val="682343"/>
                </a:solidFill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  <p:sldLayoutId id="2147483673" r:id="rId24"/>
  </p:sldLayoutIdLst>
  <p:transition spd="med"/>
  <p:txStyles>
    <p:titleStyle>
      <a:lvl1pPr algn="ctr">
        <a:defRPr sz="4400">
          <a:latin typeface="Calibri"/>
          <a:ea typeface="Calibri"/>
          <a:cs typeface="Calibri"/>
          <a:sym typeface="Calibri"/>
        </a:defRPr>
      </a:lvl1pPr>
      <a:lvl2pPr algn="ctr">
        <a:defRPr sz="4400">
          <a:latin typeface="Calibri"/>
          <a:ea typeface="Calibri"/>
          <a:cs typeface="Calibri"/>
          <a:sym typeface="Calibri"/>
        </a:defRPr>
      </a:lvl2pPr>
      <a:lvl3pPr algn="ctr">
        <a:defRPr sz="4400">
          <a:latin typeface="Calibri"/>
          <a:ea typeface="Calibri"/>
          <a:cs typeface="Calibri"/>
          <a:sym typeface="Calibri"/>
        </a:defRPr>
      </a:lvl3pPr>
      <a:lvl4pPr algn="ctr">
        <a:defRPr sz="4400">
          <a:latin typeface="Calibri"/>
          <a:ea typeface="Calibri"/>
          <a:cs typeface="Calibri"/>
          <a:sym typeface="Calibri"/>
        </a:defRPr>
      </a:lvl4pPr>
      <a:lvl5pPr algn="ctr">
        <a:defRPr sz="4400">
          <a:latin typeface="Calibri"/>
          <a:ea typeface="Calibri"/>
          <a:cs typeface="Calibri"/>
          <a:sym typeface="Calibri"/>
        </a:defRPr>
      </a:lvl5pPr>
      <a:lvl6pPr algn="ctr">
        <a:defRPr sz="4400">
          <a:latin typeface="Calibri"/>
          <a:ea typeface="Calibri"/>
          <a:cs typeface="Calibri"/>
          <a:sym typeface="Calibri"/>
        </a:defRPr>
      </a:lvl6pPr>
      <a:lvl7pPr algn="ctr">
        <a:defRPr sz="4400">
          <a:latin typeface="Calibri"/>
          <a:ea typeface="Calibri"/>
          <a:cs typeface="Calibri"/>
          <a:sym typeface="Calibri"/>
        </a:defRPr>
      </a:lvl7pPr>
      <a:lvl8pPr algn="ctr">
        <a:defRPr sz="4400">
          <a:latin typeface="Calibri"/>
          <a:ea typeface="Calibri"/>
          <a:cs typeface="Calibri"/>
          <a:sym typeface="Calibri"/>
        </a:defRPr>
      </a:lvl8pPr>
      <a:lvl9pPr algn="ctr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771" indent="-326571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>
        <a:defRPr sz="2400" b="1">
          <a:solidFill>
            <a:schemeClr val="tx1"/>
          </a:solidFill>
          <a:latin typeface="+mn-lt"/>
          <a:ea typeface="+mn-ea"/>
          <a:cs typeface="+mn-cs"/>
          <a:sym typeface="Tahoma"/>
        </a:defRPr>
      </a:lvl1pPr>
      <a:lvl2pPr>
        <a:defRPr sz="2400" b="1">
          <a:solidFill>
            <a:schemeClr val="tx1"/>
          </a:solidFill>
          <a:latin typeface="+mn-lt"/>
          <a:ea typeface="+mn-ea"/>
          <a:cs typeface="+mn-cs"/>
          <a:sym typeface="Tahoma"/>
        </a:defRPr>
      </a:lvl2pPr>
      <a:lvl3pPr>
        <a:defRPr sz="2400" b="1">
          <a:solidFill>
            <a:schemeClr val="tx1"/>
          </a:solidFill>
          <a:latin typeface="+mn-lt"/>
          <a:ea typeface="+mn-ea"/>
          <a:cs typeface="+mn-cs"/>
          <a:sym typeface="Tahoma"/>
        </a:defRPr>
      </a:lvl3pPr>
      <a:lvl4pPr>
        <a:defRPr sz="2400" b="1">
          <a:solidFill>
            <a:schemeClr val="tx1"/>
          </a:solidFill>
          <a:latin typeface="+mn-lt"/>
          <a:ea typeface="+mn-ea"/>
          <a:cs typeface="+mn-cs"/>
          <a:sym typeface="Tahoma"/>
        </a:defRPr>
      </a:lvl4pPr>
      <a:lvl5pPr>
        <a:defRPr sz="2400" b="1">
          <a:solidFill>
            <a:schemeClr val="tx1"/>
          </a:solidFill>
          <a:latin typeface="+mn-lt"/>
          <a:ea typeface="+mn-ea"/>
          <a:cs typeface="+mn-cs"/>
          <a:sym typeface="Tahoma"/>
        </a:defRPr>
      </a:lvl5pPr>
      <a:lvl6pPr>
        <a:defRPr sz="2400" b="1">
          <a:solidFill>
            <a:schemeClr val="tx1"/>
          </a:solidFill>
          <a:latin typeface="+mn-lt"/>
          <a:ea typeface="+mn-ea"/>
          <a:cs typeface="+mn-cs"/>
          <a:sym typeface="Tahoma"/>
        </a:defRPr>
      </a:lvl6pPr>
      <a:lvl7pPr>
        <a:defRPr sz="2400" b="1">
          <a:solidFill>
            <a:schemeClr val="tx1"/>
          </a:solidFill>
          <a:latin typeface="+mn-lt"/>
          <a:ea typeface="+mn-ea"/>
          <a:cs typeface="+mn-cs"/>
          <a:sym typeface="Tahoma"/>
        </a:defRPr>
      </a:lvl7pPr>
      <a:lvl8pPr>
        <a:defRPr sz="2400" b="1">
          <a:solidFill>
            <a:schemeClr val="tx1"/>
          </a:solidFill>
          <a:latin typeface="+mn-lt"/>
          <a:ea typeface="+mn-ea"/>
          <a:cs typeface="+mn-cs"/>
          <a:sym typeface="Tahoma"/>
        </a:defRPr>
      </a:lvl8pPr>
      <a:lvl9pPr>
        <a:defRPr sz="2400" b="1">
          <a:solidFill>
            <a:schemeClr val="tx1"/>
          </a:solidFill>
          <a:latin typeface="+mn-lt"/>
          <a:ea typeface="+mn-ea"/>
          <a:cs typeface="+mn-cs"/>
          <a:sym typeface="Tahom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/>
        </p:nvSpPr>
        <p:spPr>
          <a:xfrm>
            <a:off x="444500" y="698500"/>
            <a:ext cx="6984777" cy="43088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Strategická spolupráce VŠ pro řízení kvality technického vzdělávání dle potřeb společnosti a znalostní ekonomiky</a:t>
            </a:r>
          </a:p>
          <a:p>
            <a:pPr>
              <a:spcAft>
                <a:spcPts val="600"/>
              </a:spcAft>
            </a:pPr>
            <a:endParaRPr lang="cs-CZ" sz="18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cs-CZ" sz="18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Základní informace o projektu:</a:t>
            </a:r>
          </a:p>
          <a:p>
            <a:pPr lvl="8">
              <a:spcAft>
                <a:spcPts val="600"/>
              </a:spcAft>
              <a:buClr>
                <a:srgbClr val="660033"/>
              </a:buClr>
              <a:buFont typeface="Arial" pitchFamily="34" charset="0"/>
              <a:buChar char="•"/>
              <a:defRPr sz="1800" b="0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hlavní řešitel TUL: </a:t>
            </a:r>
            <a:r>
              <a:rPr lang="cs-CZ" sz="1800" b="0" dirty="0" smtClean="0">
                <a:latin typeface="Times New Roman" pitchFamily="18" charset="0"/>
                <a:cs typeface="Times New Roman" pitchFamily="18" charset="0"/>
              </a:rPr>
              <a:t>prof. Dr. Ing. Pavel Němeček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8">
              <a:spcAft>
                <a:spcPts val="600"/>
              </a:spcAft>
              <a:buClr>
                <a:srgbClr val="660033"/>
              </a:buClr>
              <a:buFont typeface="Arial" pitchFamily="34" charset="0"/>
              <a:buChar char="•"/>
            </a:pPr>
            <a:r>
              <a:rPr lang="cs-CZ" sz="1800" b="0" dirty="0" smtClean="0">
                <a:latin typeface="Times New Roman" pitchFamily="18" charset="0"/>
                <a:cs typeface="Times New Roman" pitchFamily="18" charset="0"/>
              </a:rPr>
              <a:t>  koordinující VŠ: Vysoké učení technické v Brně</a:t>
            </a:r>
          </a:p>
          <a:p>
            <a:pPr lvl="8">
              <a:spcAft>
                <a:spcPts val="600"/>
              </a:spcAft>
              <a:buClr>
                <a:srgbClr val="660033"/>
              </a:buClr>
              <a:buFont typeface="Arial" pitchFamily="34" charset="0"/>
              <a:buChar char="•"/>
              <a:defRPr sz="1800" b="0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počet zapojených VŠ: 8</a:t>
            </a:r>
          </a:p>
          <a:p>
            <a:pPr lvl="8">
              <a:spcAft>
                <a:spcPts val="600"/>
              </a:spcAft>
              <a:buClr>
                <a:srgbClr val="660033"/>
              </a:buClr>
              <a:buFont typeface="Arial" pitchFamily="34" charset="0"/>
              <a:buChar char="•"/>
              <a:defRPr sz="1800" b="0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rozpočet projektu TUL: </a:t>
            </a:r>
            <a:r>
              <a:rPr lang="cs-CZ" sz="1800" b="0" dirty="0" smtClean="0">
                <a:latin typeface="Times New Roman" pitchFamily="18" charset="0"/>
                <a:cs typeface="Times New Roman" pitchFamily="18" charset="0"/>
              </a:rPr>
              <a:t>2 258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000 Kč</a:t>
            </a:r>
          </a:p>
          <a:p>
            <a:pPr lvl="8">
              <a:spcAft>
                <a:spcPts val="600"/>
              </a:spcAft>
              <a:buClr>
                <a:srgbClr val="660033"/>
              </a:buClr>
              <a:buFont typeface="Arial" pitchFamily="34" charset="0"/>
              <a:buChar char="•"/>
              <a:defRPr sz="1800" b="0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interní číslo projektu: 12085</a:t>
            </a:r>
          </a:p>
          <a:p>
            <a:pPr lvl="8">
              <a:spcAft>
                <a:spcPts val="600"/>
              </a:spcAft>
              <a:buClr>
                <a:srgbClr val="660033"/>
              </a:buClr>
              <a:buFont typeface="Arial" pitchFamily="34" charset="0"/>
              <a:buChar char="•"/>
              <a:defRPr sz="1800" b="0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období řešení navazujících projektů: 2017</a:t>
            </a:r>
          </a:p>
          <a:p>
            <a:pPr lvl="8">
              <a:spcAft>
                <a:spcPts val="600"/>
              </a:spcAft>
              <a:buClr>
                <a:srgbClr val="660033"/>
              </a:buClr>
              <a:defRPr sz="1800" b="0"/>
            </a:pPr>
            <a:endParaRPr lang="cs-CZ" sz="18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Shape 125"/>
          <p:cNvSpPr/>
          <p:nvPr/>
        </p:nvSpPr>
        <p:spPr>
          <a:xfrm>
            <a:off x="442142" y="65022"/>
            <a:ext cx="7704860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cap="all">
                <a:solidFill>
                  <a:srgbClr val="FFFFFF"/>
                </a:solidFill>
              </a:defRPr>
            </a:lvl1pPr>
          </a:lstStyle>
          <a:p>
            <a:pPr lvl="0">
              <a:defRPr sz="1800" b="0" cap="none">
                <a:solidFill>
                  <a:srgbClr val="000000"/>
                </a:solidFill>
              </a:defRPr>
            </a:pPr>
            <a:r>
              <a:rPr lang="cs-CZ" sz="2400" b="1" cap="all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Centralizované rozvojové projekty 2017</a:t>
            </a:r>
            <a:endParaRPr sz="2400" b="1" cap="all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Shape 126"/>
          <p:cNvSpPr/>
          <p:nvPr/>
        </p:nvSpPr>
        <p:spPr>
          <a:xfrm>
            <a:off x="721032" y="1273851"/>
            <a:ext cx="7960980" cy="4219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17500" lvl="0" indent="-317500">
              <a:lnSpc>
                <a:spcPct val="120000"/>
              </a:lnSpc>
              <a:buSzPct val="60000"/>
              <a:defRPr sz="1800" b="0"/>
            </a:pPr>
            <a:endParaRPr lang="en-GB" sz="2000" b="1" dirty="0" smtClean="0">
              <a:solidFill>
                <a:srgbClr val="53535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/>
        </p:nvSpPr>
        <p:spPr>
          <a:xfrm>
            <a:off x="444500" y="698500"/>
            <a:ext cx="6984777" cy="49551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 lnSpcReduction="10000"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Cíl projektu 1:</a:t>
            </a:r>
          </a:p>
          <a:p>
            <a:pPr>
              <a:spcAft>
                <a:spcPts val="600"/>
              </a:spcAft>
            </a:pPr>
            <a:endParaRPr lang="cs-CZ" sz="18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cs-CZ" sz="18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Podpořit strategickou spolupráci a koordinovaný postup technických VŠ při nastavování systému řízení kvality a naplňování souvisejících požadavků vyplývajících z novely ZVŠ a potřeb znalostní ekonomiky  a společnosti v souladu s aktuálními principy nastupujícího trendu Průmysl 4.0.</a:t>
            </a:r>
          </a:p>
          <a:p>
            <a:pPr>
              <a:spcAft>
                <a:spcPts val="600"/>
              </a:spcAft>
            </a:pPr>
            <a:endParaRPr lang="cs-CZ" sz="18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lvl="8">
              <a:spcAft>
                <a:spcPts val="600"/>
              </a:spcAft>
              <a:buClr>
                <a:srgbClr val="660033"/>
              </a:buClr>
              <a:buFont typeface="Arial" pitchFamily="34" charset="0"/>
              <a:buChar char="•"/>
              <a:defRPr sz="1800" b="0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expertní pracovní skupiny zapojených VŠ pro oblast vzdělávání, tvůrčích činností a třetí role VŠ </a:t>
            </a:r>
          </a:p>
          <a:p>
            <a:pPr lvl="8">
              <a:spcAft>
                <a:spcPts val="600"/>
              </a:spcAft>
              <a:buClr>
                <a:srgbClr val="660033"/>
              </a:buClr>
              <a:buFont typeface="Arial" pitchFamily="34" charset="0"/>
              <a:buChar char="•"/>
            </a:pPr>
            <a:r>
              <a:rPr lang="cs-CZ" sz="1800" b="0" dirty="0" smtClean="0">
                <a:latin typeface="Times New Roman" pitchFamily="18" charset="0"/>
                <a:cs typeface="Times New Roman" pitchFamily="18" charset="0"/>
              </a:rPr>
              <a:t>  interní pracovní skupiny pro jednotlivé oblasti činností TUL, zástupci TUL v expertních skupinách</a:t>
            </a:r>
          </a:p>
          <a:p>
            <a:pPr lvl="8">
              <a:spcAft>
                <a:spcPts val="600"/>
              </a:spcAft>
              <a:buClr>
                <a:srgbClr val="660033"/>
              </a:buClr>
              <a:buFont typeface="Arial" pitchFamily="34" charset="0"/>
              <a:buChar char="•"/>
              <a:defRPr sz="1800" b="0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pracovní setkání zástupců zapojených VŠ v rámci oblastí, diskuze   postupů a příprava dokumentů pro jednotlivé činnosti</a:t>
            </a:r>
          </a:p>
          <a:p>
            <a:pPr lvl="8">
              <a:spcAft>
                <a:spcPts val="600"/>
              </a:spcAft>
              <a:buClr>
                <a:srgbClr val="660033"/>
              </a:buClr>
              <a:buFont typeface="Arial" pitchFamily="34" charset="0"/>
              <a:buChar char="•"/>
              <a:defRPr sz="1800" b="0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samostatný webový portál projektu, sdílení dokumentů a nástroj komunikace</a:t>
            </a:r>
          </a:p>
          <a:p>
            <a:pPr lvl="8">
              <a:spcAft>
                <a:spcPts val="600"/>
              </a:spcAft>
              <a:buClr>
                <a:srgbClr val="660033"/>
              </a:buClr>
              <a:defRPr sz="1800" b="0"/>
            </a:pPr>
            <a:endParaRPr lang="cs-CZ" sz="18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Shape 125"/>
          <p:cNvSpPr/>
          <p:nvPr/>
        </p:nvSpPr>
        <p:spPr>
          <a:xfrm>
            <a:off x="442142" y="65022"/>
            <a:ext cx="7704860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cap="all">
                <a:solidFill>
                  <a:srgbClr val="FFFFFF"/>
                </a:solidFill>
              </a:defRPr>
            </a:lvl1pPr>
          </a:lstStyle>
          <a:p>
            <a:pPr lvl="0">
              <a:defRPr sz="1800" b="0" cap="none">
                <a:solidFill>
                  <a:srgbClr val="000000"/>
                </a:solidFill>
              </a:defRPr>
            </a:pPr>
            <a:r>
              <a:rPr lang="cs-CZ" sz="2400" b="1" cap="all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Centralizované rozvojové projekty 2017</a:t>
            </a:r>
            <a:endParaRPr sz="2400" b="1" cap="all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Shape 126"/>
          <p:cNvSpPr/>
          <p:nvPr/>
        </p:nvSpPr>
        <p:spPr>
          <a:xfrm>
            <a:off x="721032" y="1273851"/>
            <a:ext cx="7960980" cy="4219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17500" lvl="0" indent="-317500">
              <a:lnSpc>
                <a:spcPct val="120000"/>
              </a:lnSpc>
              <a:buSzPct val="60000"/>
              <a:defRPr sz="1800" b="0"/>
            </a:pPr>
            <a:endParaRPr lang="en-GB" sz="2000" b="1" dirty="0" smtClean="0">
              <a:solidFill>
                <a:srgbClr val="53535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/>
        </p:nvSpPr>
        <p:spPr>
          <a:xfrm>
            <a:off x="444500" y="698500"/>
            <a:ext cx="6984777" cy="48782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Cíl projektu 2:</a:t>
            </a:r>
          </a:p>
          <a:p>
            <a:pPr>
              <a:spcAft>
                <a:spcPts val="600"/>
              </a:spcAft>
            </a:pPr>
            <a:endParaRPr lang="cs-CZ" sz="18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cs-CZ" sz="18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Definovat množinu ukazatelů a dalších nástrojů využitelných pro interní akreditace a hodnocení kvality studijních programů technických VŠ.</a:t>
            </a:r>
          </a:p>
          <a:p>
            <a:pPr>
              <a:spcAft>
                <a:spcPts val="600"/>
              </a:spcAft>
            </a:pPr>
            <a:endParaRPr lang="cs-CZ" sz="18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lvl="8">
              <a:spcAft>
                <a:spcPts val="600"/>
              </a:spcAft>
              <a:buClr>
                <a:srgbClr val="660033"/>
              </a:buClr>
              <a:buFont typeface="Arial" pitchFamily="34" charset="0"/>
              <a:buChar char="•"/>
              <a:defRPr sz="1800" b="0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připraveny soubory dokumentů v rámci interní a expertní skupiny zapojených VŠ v oblasti vzdělávací činnosti</a:t>
            </a:r>
          </a:p>
          <a:p>
            <a:pPr lvl="8">
              <a:spcAft>
                <a:spcPts val="600"/>
              </a:spcAft>
              <a:buClr>
                <a:srgbClr val="660033"/>
              </a:buClr>
              <a:buFont typeface="Arial" pitchFamily="34" charset="0"/>
              <a:buChar char="•"/>
            </a:pPr>
            <a:r>
              <a:rPr lang="cs-CZ" sz="1800" b="0" dirty="0" smtClean="0">
                <a:latin typeface="Times New Roman" pitchFamily="18" charset="0"/>
                <a:cs typeface="Times New Roman" pitchFamily="18" charset="0"/>
              </a:rPr>
              <a:t>  definován soubor indikátorů a kritérií pro hodnocení kvality studijních programů</a:t>
            </a:r>
          </a:p>
          <a:p>
            <a:pPr lvl="8">
              <a:spcAft>
                <a:spcPts val="600"/>
              </a:spcAft>
              <a:buClr>
                <a:srgbClr val="660033"/>
              </a:buClr>
              <a:buFont typeface="Arial" pitchFamily="34" charset="0"/>
              <a:buChar char="•"/>
              <a:defRPr sz="1800" b="0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stanoveny postupy hodnocení a vazby na další oblasti – tvůrčí činnost, třetí roli VŠ</a:t>
            </a:r>
          </a:p>
          <a:p>
            <a:pPr lvl="8">
              <a:spcAft>
                <a:spcPts val="600"/>
              </a:spcAft>
              <a:buClr>
                <a:srgbClr val="660033"/>
              </a:buClr>
              <a:buFont typeface="Arial" pitchFamily="34" charset="0"/>
              <a:buChar char="•"/>
              <a:defRPr sz="1800" b="0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popsány procesy a odpovědnosti na jednotlivých úrovních řízení za hodnocení vzdělávací činnosti</a:t>
            </a:r>
          </a:p>
          <a:p>
            <a:pPr lvl="8">
              <a:spcAft>
                <a:spcPts val="600"/>
              </a:spcAft>
              <a:buClr>
                <a:srgbClr val="660033"/>
              </a:buClr>
              <a:defRPr sz="1800" b="0"/>
            </a:pPr>
            <a:endParaRPr lang="cs-CZ" sz="18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Shape 125"/>
          <p:cNvSpPr/>
          <p:nvPr/>
        </p:nvSpPr>
        <p:spPr>
          <a:xfrm>
            <a:off x="442142" y="65022"/>
            <a:ext cx="7704860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cap="all">
                <a:solidFill>
                  <a:srgbClr val="FFFFFF"/>
                </a:solidFill>
              </a:defRPr>
            </a:lvl1pPr>
          </a:lstStyle>
          <a:p>
            <a:pPr lvl="0">
              <a:defRPr sz="1800" b="0" cap="none">
                <a:solidFill>
                  <a:srgbClr val="000000"/>
                </a:solidFill>
              </a:defRPr>
            </a:pPr>
            <a:r>
              <a:rPr lang="cs-CZ" sz="2400" b="1" cap="all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Centralizované rozvojové projekty 2017</a:t>
            </a:r>
            <a:endParaRPr sz="2400" b="1" cap="all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Shape 126"/>
          <p:cNvSpPr/>
          <p:nvPr/>
        </p:nvSpPr>
        <p:spPr>
          <a:xfrm>
            <a:off x="721032" y="1273851"/>
            <a:ext cx="7960980" cy="4219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17500" lvl="0" indent="-317500">
              <a:lnSpc>
                <a:spcPct val="120000"/>
              </a:lnSpc>
              <a:buSzPct val="60000"/>
              <a:defRPr sz="1800" b="0"/>
            </a:pPr>
            <a:endParaRPr lang="en-GB" sz="2000" b="1" dirty="0" smtClean="0">
              <a:solidFill>
                <a:srgbClr val="53535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/>
        </p:nvSpPr>
        <p:spPr>
          <a:xfrm>
            <a:off x="444500" y="698500"/>
            <a:ext cx="6984777" cy="51552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Cíl projektu 3:</a:t>
            </a:r>
          </a:p>
          <a:p>
            <a:pPr>
              <a:spcAft>
                <a:spcPts val="600"/>
              </a:spcAft>
            </a:pPr>
            <a:endParaRPr lang="cs-CZ" sz="18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cs-CZ" sz="18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Definovat způsob (kritéria a indikátory) a nástroje využitelné k internímu hodnocení kvality tvůrčí činnosti technických VŠ a následně vymezit způsoby jejich propojení s hodnocením kvality studijních programů.</a:t>
            </a:r>
          </a:p>
          <a:p>
            <a:pPr>
              <a:spcAft>
                <a:spcPts val="600"/>
              </a:spcAft>
            </a:pPr>
            <a:endParaRPr lang="cs-CZ" sz="18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lvl="8">
              <a:spcAft>
                <a:spcPts val="600"/>
              </a:spcAft>
              <a:buClr>
                <a:srgbClr val="660033"/>
              </a:buClr>
              <a:buFont typeface="Arial" pitchFamily="34" charset="0"/>
              <a:buChar char="•"/>
              <a:defRPr sz="1800" b="0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připraveny soubory dokumentů v rámci interní a expertní skupiny zapojených VŠ v oblasti tvůrčích činností</a:t>
            </a:r>
          </a:p>
          <a:p>
            <a:pPr lvl="8">
              <a:spcAft>
                <a:spcPts val="600"/>
              </a:spcAft>
              <a:buClr>
                <a:srgbClr val="660033"/>
              </a:buClr>
              <a:buFont typeface="Arial" pitchFamily="34" charset="0"/>
              <a:buChar char="•"/>
            </a:pPr>
            <a:r>
              <a:rPr lang="cs-CZ" sz="1800" b="0" dirty="0" smtClean="0">
                <a:latin typeface="Times New Roman" pitchFamily="18" charset="0"/>
                <a:cs typeface="Times New Roman" pitchFamily="18" charset="0"/>
              </a:rPr>
              <a:t>  definován soubor indikátorů a kritérií pro hodnocení kvality tvůrčích činností</a:t>
            </a:r>
          </a:p>
          <a:p>
            <a:pPr lvl="8">
              <a:spcAft>
                <a:spcPts val="600"/>
              </a:spcAft>
              <a:buClr>
                <a:srgbClr val="660033"/>
              </a:buClr>
              <a:buFont typeface="Arial" pitchFamily="34" charset="0"/>
              <a:buChar char="•"/>
              <a:defRPr sz="1800" b="0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stanoveny postupy hodnocení a vazby na další oblasti - vzdělávání, třetí roli VŠ</a:t>
            </a:r>
          </a:p>
          <a:p>
            <a:pPr lvl="8">
              <a:spcAft>
                <a:spcPts val="600"/>
              </a:spcAft>
              <a:buClr>
                <a:srgbClr val="660033"/>
              </a:buClr>
              <a:buFont typeface="Arial" pitchFamily="34" charset="0"/>
              <a:buChar char="•"/>
              <a:defRPr sz="1800" b="0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popsány procesy a odpovědnosti na jednotlivých úrovních řízení za hodnocení tvůrčí činnosti</a:t>
            </a:r>
          </a:p>
          <a:p>
            <a:pPr lvl="8">
              <a:spcAft>
                <a:spcPts val="600"/>
              </a:spcAft>
              <a:buClr>
                <a:srgbClr val="660033"/>
              </a:buClr>
              <a:defRPr sz="1800" b="0"/>
            </a:pPr>
            <a:endParaRPr lang="cs-CZ" sz="18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Shape 125"/>
          <p:cNvSpPr/>
          <p:nvPr/>
        </p:nvSpPr>
        <p:spPr>
          <a:xfrm>
            <a:off x="442142" y="65022"/>
            <a:ext cx="7704860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cap="all">
                <a:solidFill>
                  <a:srgbClr val="FFFFFF"/>
                </a:solidFill>
              </a:defRPr>
            </a:lvl1pPr>
          </a:lstStyle>
          <a:p>
            <a:pPr lvl="0">
              <a:defRPr sz="1800" b="0" cap="none">
                <a:solidFill>
                  <a:srgbClr val="000000"/>
                </a:solidFill>
              </a:defRPr>
            </a:pPr>
            <a:r>
              <a:rPr lang="cs-CZ" sz="2400" b="1" cap="all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Centralizované rozvojové projekty 2017</a:t>
            </a:r>
            <a:endParaRPr sz="2400" b="1" cap="all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Shape 126"/>
          <p:cNvSpPr/>
          <p:nvPr/>
        </p:nvSpPr>
        <p:spPr>
          <a:xfrm>
            <a:off x="721032" y="1273851"/>
            <a:ext cx="7960980" cy="4219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17500" lvl="0" indent="-317500">
              <a:lnSpc>
                <a:spcPct val="120000"/>
              </a:lnSpc>
              <a:buSzPct val="60000"/>
              <a:defRPr sz="1800" b="0"/>
            </a:pPr>
            <a:endParaRPr lang="en-GB" sz="2000" b="1" dirty="0" smtClean="0">
              <a:solidFill>
                <a:srgbClr val="53535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/>
        </p:nvSpPr>
        <p:spPr>
          <a:xfrm>
            <a:off x="444500" y="698500"/>
            <a:ext cx="6984777" cy="51552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Cíl projektu 4:</a:t>
            </a:r>
          </a:p>
          <a:p>
            <a:pPr>
              <a:spcAft>
                <a:spcPts val="600"/>
              </a:spcAft>
            </a:pPr>
            <a:endParaRPr lang="cs-CZ" sz="18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cs-CZ" sz="18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Definovat způsob (kritéria a indikátory) a nástroje využitelné k internímu hodnocení kvality činností v oblasti třetí role technických VŠ a následně vymezit způsoby jejich propojení s hodnocením kvality studijních programů.</a:t>
            </a:r>
          </a:p>
          <a:p>
            <a:pPr>
              <a:spcAft>
                <a:spcPts val="600"/>
              </a:spcAft>
            </a:pPr>
            <a:endParaRPr lang="cs-CZ" sz="18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lvl="8">
              <a:spcAft>
                <a:spcPts val="600"/>
              </a:spcAft>
              <a:buClr>
                <a:srgbClr val="660033"/>
              </a:buClr>
              <a:buFont typeface="Arial" pitchFamily="34" charset="0"/>
              <a:buChar char="•"/>
              <a:defRPr sz="1800" b="0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připraveny soubory dokumentů v rámci interní a expertní skupiny zapojených VŠ v oblasti třetí role VŠ</a:t>
            </a:r>
          </a:p>
          <a:p>
            <a:pPr lvl="8">
              <a:spcAft>
                <a:spcPts val="600"/>
              </a:spcAft>
              <a:buClr>
                <a:srgbClr val="660033"/>
              </a:buClr>
              <a:buFont typeface="Arial" pitchFamily="34" charset="0"/>
              <a:buChar char="•"/>
            </a:pPr>
            <a:r>
              <a:rPr lang="cs-CZ" sz="1800" b="0" dirty="0" smtClean="0">
                <a:latin typeface="Times New Roman" pitchFamily="18" charset="0"/>
                <a:cs typeface="Times New Roman" pitchFamily="18" charset="0"/>
              </a:rPr>
              <a:t>  definován soubor indikátorů a kritérií pro hodnocení kvality v oblasti třetí role VŠ</a:t>
            </a:r>
          </a:p>
          <a:p>
            <a:pPr lvl="8">
              <a:spcAft>
                <a:spcPts val="600"/>
              </a:spcAft>
              <a:buClr>
                <a:srgbClr val="660033"/>
              </a:buClr>
              <a:buFont typeface="Arial" pitchFamily="34" charset="0"/>
              <a:buChar char="•"/>
              <a:defRPr sz="1800" b="0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stanoveny postupy hodnocení a vazby na další oblasti - vzdělávání, tvůrčí činnosti</a:t>
            </a:r>
          </a:p>
          <a:p>
            <a:pPr lvl="8">
              <a:spcAft>
                <a:spcPts val="600"/>
              </a:spcAft>
              <a:buClr>
                <a:srgbClr val="660033"/>
              </a:buClr>
              <a:buFont typeface="Arial" pitchFamily="34" charset="0"/>
              <a:buChar char="•"/>
              <a:defRPr sz="1800" b="0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popsány procesy a odpovědnosti na jednotlivých úrovních řízení za hodnocení třetí role VŠ</a:t>
            </a:r>
          </a:p>
          <a:p>
            <a:pPr lvl="8">
              <a:spcAft>
                <a:spcPts val="600"/>
              </a:spcAft>
              <a:buClr>
                <a:srgbClr val="660033"/>
              </a:buClr>
              <a:defRPr sz="1800" b="0"/>
            </a:pPr>
            <a:endParaRPr lang="cs-CZ" sz="18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Shape 125"/>
          <p:cNvSpPr/>
          <p:nvPr/>
        </p:nvSpPr>
        <p:spPr>
          <a:xfrm>
            <a:off x="442142" y="65022"/>
            <a:ext cx="7704860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cap="all">
                <a:solidFill>
                  <a:srgbClr val="FFFFFF"/>
                </a:solidFill>
              </a:defRPr>
            </a:lvl1pPr>
          </a:lstStyle>
          <a:p>
            <a:pPr lvl="0">
              <a:defRPr sz="1800" b="0" cap="none">
                <a:solidFill>
                  <a:srgbClr val="000000"/>
                </a:solidFill>
              </a:defRPr>
            </a:pPr>
            <a:r>
              <a:rPr lang="cs-CZ" sz="2400" b="1" cap="all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Centralizované rozvojové projekty 2017</a:t>
            </a:r>
            <a:endParaRPr sz="2400" b="1" cap="all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Shape 126"/>
          <p:cNvSpPr/>
          <p:nvPr/>
        </p:nvSpPr>
        <p:spPr>
          <a:xfrm>
            <a:off x="721032" y="1273851"/>
            <a:ext cx="7960980" cy="4219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17500" lvl="0" indent="-317500">
              <a:lnSpc>
                <a:spcPct val="120000"/>
              </a:lnSpc>
              <a:buSzPct val="60000"/>
              <a:defRPr sz="1800" b="0"/>
            </a:pPr>
            <a:endParaRPr lang="en-GB" sz="2000" b="1" dirty="0" smtClean="0">
              <a:solidFill>
                <a:srgbClr val="53535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/>
        </p:nvSpPr>
        <p:spPr>
          <a:xfrm>
            <a:off x="444500" y="698500"/>
            <a:ext cx="6984777" cy="55091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Cíl projektu 5:</a:t>
            </a:r>
          </a:p>
          <a:p>
            <a:pPr>
              <a:spcAft>
                <a:spcPts val="600"/>
              </a:spcAft>
            </a:pPr>
            <a:endParaRPr lang="cs-CZ" sz="18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cs-CZ" sz="18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Podpořit efektivní sdílení a využití kapacit a zkušeností technických VŠ v oblasti vnitřního zajišťování a hodnocení kvality, včetně využití a sdílení odborných kapacit a zkušeností v oblasti QMS a mezinárodní spolupráce.</a:t>
            </a:r>
          </a:p>
          <a:p>
            <a:pPr>
              <a:spcAft>
                <a:spcPts val="600"/>
              </a:spcAft>
            </a:pPr>
            <a:endParaRPr lang="cs-CZ" sz="18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lvl="8">
              <a:spcAft>
                <a:spcPts val="600"/>
              </a:spcAft>
              <a:buClr>
                <a:srgbClr val="660033"/>
              </a:buClr>
              <a:buFont typeface="Arial" pitchFamily="34" charset="0"/>
              <a:buChar char="•"/>
              <a:defRPr sz="1800" b="0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mezinárodní konference projektu „Řízení kvality technického vzdělávání“, 6. 12. 2017, Brno</a:t>
            </a:r>
          </a:p>
          <a:p>
            <a:pPr lvl="8">
              <a:spcAft>
                <a:spcPts val="600"/>
              </a:spcAft>
              <a:buClr>
                <a:srgbClr val="660033"/>
              </a:buClr>
              <a:buFont typeface="Arial" pitchFamily="34" charset="0"/>
              <a:buChar char="•"/>
              <a:defRPr sz="1800" b="0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prezentace výstupů projektu za jednotlivé činnosti VŠ, zajišťování a hodnocení kvality v UK, Španělsku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Polsku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8">
              <a:spcAft>
                <a:spcPts val="600"/>
              </a:spcAft>
              <a:buClr>
                <a:srgbClr val="660033"/>
              </a:buClr>
              <a:buFont typeface="Arial" pitchFamily="34" charset="0"/>
              <a:buChar char="•"/>
              <a:defRPr sz="1800" b="0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spolupráce se zaměstnavateli v regionu a průmyslovou sférou, komunikace výstupů projektu zainteresovaným stranám</a:t>
            </a:r>
          </a:p>
          <a:p>
            <a:pPr lvl="8">
              <a:spcAft>
                <a:spcPts val="600"/>
              </a:spcAft>
              <a:buClr>
                <a:srgbClr val="660033"/>
              </a:buClr>
              <a:buFont typeface="Arial" pitchFamily="34" charset="0"/>
              <a:buChar char="•"/>
              <a:defRPr sz="1800" b="0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spolupráce se zahraničními odborníky, sdílení postupů zajišťování a hodnocení kvality, výstupů projektu   </a:t>
            </a:r>
          </a:p>
          <a:p>
            <a:pPr lvl="8">
              <a:spcAft>
                <a:spcPts val="600"/>
              </a:spcAft>
              <a:buClr>
                <a:srgbClr val="660033"/>
              </a:buClr>
              <a:defRPr sz="1800" b="0"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8">
              <a:spcAft>
                <a:spcPts val="600"/>
              </a:spcAft>
              <a:buClr>
                <a:srgbClr val="660033"/>
              </a:buClr>
              <a:defRPr sz="1800" b="0"/>
            </a:pPr>
            <a:endParaRPr lang="cs-CZ" sz="18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Shape 125"/>
          <p:cNvSpPr/>
          <p:nvPr/>
        </p:nvSpPr>
        <p:spPr>
          <a:xfrm>
            <a:off x="442142" y="65022"/>
            <a:ext cx="7704860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cap="all">
                <a:solidFill>
                  <a:srgbClr val="FFFFFF"/>
                </a:solidFill>
              </a:defRPr>
            </a:lvl1pPr>
          </a:lstStyle>
          <a:p>
            <a:pPr lvl="0">
              <a:defRPr sz="1800" b="0" cap="none">
                <a:solidFill>
                  <a:srgbClr val="000000"/>
                </a:solidFill>
              </a:defRPr>
            </a:pPr>
            <a:r>
              <a:rPr lang="cs-CZ" sz="2400" b="1" cap="all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Centralizované rozvojové projekty 2017</a:t>
            </a:r>
            <a:endParaRPr sz="2400" b="1" cap="all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Shape 126"/>
          <p:cNvSpPr/>
          <p:nvPr/>
        </p:nvSpPr>
        <p:spPr>
          <a:xfrm>
            <a:off x="721032" y="1273851"/>
            <a:ext cx="7960980" cy="4219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17500" lvl="0" indent="-317500">
              <a:lnSpc>
                <a:spcPct val="120000"/>
              </a:lnSpc>
              <a:buSzPct val="60000"/>
              <a:defRPr sz="1800" b="0"/>
            </a:pPr>
            <a:endParaRPr lang="en-GB" sz="2000" b="1" dirty="0" smtClean="0">
              <a:solidFill>
                <a:srgbClr val="53535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 advAuto="0"/>
    </p:bldLst>
  </p:timing>
</p:sld>
</file>

<file path=ppt/theme/theme1.xml><?xml version="1.0" encoding="utf-8"?>
<a:theme xmlns:a="http://schemas.openxmlformats.org/drawingml/2006/main" name="Default">
  <a:themeElements>
    <a:clrScheme name="Custom 5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5C23"/>
      </a:hlink>
      <a:folHlink>
        <a:srgbClr val="68103B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560</Words>
  <Application>Microsoft Office PowerPoint</Application>
  <PresentationFormat>Předvádění na obrazovce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Default</vt:lpstr>
      <vt:lpstr>Snímek 1</vt:lpstr>
      <vt:lpstr>Snímek 2</vt:lpstr>
      <vt:lpstr>Snímek 3</vt:lpstr>
      <vt:lpstr>Snímek 4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jaroslava.militka</dc:creator>
  <cp:lastModifiedBy>User</cp:lastModifiedBy>
  <cp:revision>367</cp:revision>
  <cp:lastPrinted>2016-02-08T13:29:10Z</cp:lastPrinted>
  <dcterms:modified xsi:type="dcterms:W3CDTF">2018-01-05T09:02:11Z</dcterms:modified>
</cp:coreProperties>
</file>