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99" d="100"/>
          <a:sy n="99" d="100"/>
        </p:scale>
        <p:origin x="1018" y="91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5. 1. 2018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14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5. 1. 2018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.tul.cz/e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11187" y="4462264"/>
            <a:ext cx="7921625" cy="1270992"/>
          </a:xfrm>
        </p:spPr>
        <p:txBody>
          <a:bodyPr/>
          <a:lstStyle/>
          <a:p>
            <a:pPr algn="l"/>
            <a:r>
              <a:rPr lang="cs-CZ" dirty="0" err="1" smtClean="0"/>
              <a:t>Int</a:t>
            </a:r>
            <a:r>
              <a:rPr lang="cs-CZ" dirty="0" smtClean="0"/>
              <a:t>. číslo projektu: 12323</a:t>
            </a:r>
            <a:endParaRPr lang="cs-CZ" dirty="0"/>
          </a:p>
          <a:p>
            <a:pPr algn="l"/>
            <a:r>
              <a:rPr lang="cs-CZ" dirty="0" smtClean="0"/>
              <a:t>Řešitel: Ing. Miloš Hernych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188" y="2132856"/>
            <a:ext cx="7921625" cy="208823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/>
              <a:t>IP-2018 </a:t>
            </a:r>
            <a:br>
              <a:rPr lang="cs-CZ" dirty="0" smtClean="0"/>
            </a:br>
            <a:r>
              <a:rPr lang="cs-CZ" b="1" dirty="0"/>
              <a:t>Propagace a marketing FMIMS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Prezentace IP2018 – 12323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11.1.2018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1844824"/>
            <a:ext cx="8280722" cy="43926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listů odborných skupin a ústavů FM, desky.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Instalace nových uzamykatelných informačních tabulí / vitrín.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Inovace </a:t>
            </a:r>
            <a:r>
              <a:rPr lang="cs-CZ" dirty="0"/>
              <a:t>grafického vzhledu stránek, doplnění anglické </a:t>
            </a:r>
            <a:r>
              <a:rPr lang="cs-CZ" dirty="0" smtClean="0"/>
              <a:t>mutace.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Organizace </a:t>
            </a:r>
            <a:r>
              <a:rPr lang="cs-CZ" dirty="0"/>
              <a:t>setkání se zástupci průmyslových </a:t>
            </a:r>
            <a:r>
              <a:rPr lang="cs-CZ" dirty="0" smtClean="0"/>
              <a:t>firem.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Prezentace IP2018 – 12323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11.1.2018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1844824"/>
            <a:ext cx="8280722" cy="439261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obrazové a textové náplně listů jednotlivých odborných skupin a ústavů FM, překlad textů, VŘ na dodavatele, tisk (desky RVV).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Demontáž starých nástěnek, instalace nových uzamykatelných informačních tabulí / vitrín.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Instalace panelu Partnerů FM.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Inovace </a:t>
            </a:r>
            <a:r>
              <a:rPr lang="cs-CZ" dirty="0"/>
              <a:t>grafického vzhledu stránek, </a:t>
            </a:r>
            <a:r>
              <a:rPr lang="cs-CZ" dirty="0" smtClean="0"/>
              <a:t>překlad vybraných položek </a:t>
            </a:r>
            <a:r>
              <a:rPr lang="cs-CZ" dirty="0"/>
              <a:t>(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www.fm.tul.cz/</a:t>
            </a:r>
            <a:r>
              <a:rPr lang="cs-CZ" dirty="0" smtClean="0"/>
              <a:t>, </a:t>
            </a:r>
            <a:r>
              <a:rPr lang="cs-CZ" dirty="0">
                <a:hlinkClick r:id="rId3"/>
              </a:rPr>
              <a:t>http://www.fm.tul.cz/en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Organizace Kulatého stolu se </a:t>
            </a:r>
            <a:r>
              <a:rPr lang="cs-CZ" dirty="0"/>
              <a:t>zástupci průmyslových </a:t>
            </a:r>
            <a:r>
              <a:rPr lang="cs-CZ" dirty="0" smtClean="0"/>
              <a:t>firem a schůze Průmyslové rady FM dne 19.9.2017.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983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Prezentace IP2018 – 12323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11.1.2018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60326917"/>
              </p:ext>
            </p:extLst>
          </p:nvPr>
        </p:nvGraphicFramePr>
        <p:xfrm>
          <a:off x="899592" y="1772816"/>
          <a:ext cx="7992888" cy="3730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572073957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53873273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319345762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Číslo položky (viz před- chozí tab.)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Název výdaje a jeho zdůvodnění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Částka (v tis. 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2537093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ks interiérových vitrín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6697480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Překlad webového textu do anglického jazyka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7104021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Reklamní skleněná tabule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100212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Pořízení a zpracování fotografií pro propagační materiál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3347889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Tisk propagačního materiálu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4277405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2.5</a:t>
                      </a:r>
                      <a:endParaRPr lang="cs-CZ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70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645809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148064" y="5733256"/>
            <a:ext cx="383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/>
              <a:t>Celkové zaúčtované výdaje </a:t>
            </a:r>
            <a:r>
              <a:rPr lang="cs-CZ" b="1" dirty="0"/>
              <a:t>69 </a:t>
            </a:r>
            <a:r>
              <a:rPr lang="cs-CZ" b="1" dirty="0" smtClean="0"/>
              <a:t>991,- </a:t>
            </a:r>
            <a:r>
              <a:rPr lang="cs-CZ" dirty="0" smtClean="0"/>
              <a:t>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7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Prezentace IP2018 – 12323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11.1.2018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539750" y="3573016"/>
            <a:ext cx="8064500" cy="2664421"/>
          </a:xfrm>
        </p:spPr>
        <p:txBody>
          <a:bodyPr/>
          <a:lstStyle/>
          <a:p>
            <a:r>
              <a:rPr lang="cs-CZ" dirty="0" smtClean="0"/>
              <a:t>Děkuji za podporu aktivit FM a za pozornost…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8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fm-prezentace-en</Template>
  <TotalTime>23</TotalTime>
  <Words>221</Words>
  <Application>Microsoft Office PowerPoint</Application>
  <PresentationFormat>Předvádění na obrazovce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EFšablonaPowerPoint2011Cz</vt:lpstr>
      <vt:lpstr>IP-2018  Propagace a marketing FMIMS</vt:lpstr>
      <vt:lpstr>Cíle projektu</vt:lpstr>
      <vt:lpstr>Řešení projektu</vt:lpstr>
      <vt:lpstr>Rozpočet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Plíva</dc:creator>
  <cp:keywords>TUL</cp:keywords>
  <cp:lastModifiedBy>Zdeněk Plíva</cp:lastModifiedBy>
  <cp:revision>4</cp:revision>
  <dcterms:created xsi:type="dcterms:W3CDTF">2018-01-05T08:25:32Z</dcterms:created>
  <dcterms:modified xsi:type="dcterms:W3CDTF">2018-01-05T08:48:32Z</dcterms:modified>
</cp:coreProperties>
</file>