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51D"/>
    <a:srgbClr val="7E1A4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60"/>
  </p:normalViewPr>
  <p:slideViewPr>
    <p:cSldViewPr>
      <p:cViewPr>
        <p:scale>
          <a:sx n="79" d="100"/>
          <a:sy n="79" d="100"/>
        </p:scale>
        <p:origin x="-2424" y="-684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52B96-8F7F-4CBB-B800-51390AB682EC}" type="datetimeFigureOut">
              <a:rPr lang="cs-CZ"/>
              <a:pPr>
                <a:defRPr/>
              </a:pPr>
              <a:t>4.1.2018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6E96EA-E9FC-4CED-800E-CD7D2F847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277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9EC83-E084-48D0-9568-8C6C2AD14F5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11188" y="3886200"/>
            <a:ext cx="7921625" cy="62292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vložíte Jméno Příjmení </a:t>
            </a:r>
            <a:r>
              <a:rPr lang="en-US" dirty="0" smtClean="0"/>
              <a:t>|</a:t>
            </a:r>
            <a:r>
              <a:rPr lang="cs-CZ" dirty="0" smtClean="0"/>
              <a:t> Datum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11188" y="2276872"/>
            <a:ext cx="7921625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název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539552" y="908720"/>
            <a:ext cx="8064896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nadpis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539750" y="1844824"/>
            <a:ext cx="8064500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 dirty="0" smtClean="0"/>
              <a:t>Klepnutím vložíte text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8F9B-1931-4F52-AD9E-88EBCF6B3CE2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684" r:id="rId12"/>
    <p:sldLayoutId id="2147483740" r:id="rId13"/>
    <p:sldLayoutId id="214748374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z/url?sa=i&amp;rct=j&amp;q=&amp;esrc=s&amp;source=images&amp;cd=&amp;cad=rja&amp;uact=8&amp;ved=0ahUKEwjyrJLYi77YAhUGVxQKHb0GBDUQjRwIBw&amp;url=https%3A%2F%2Fforum.embroideres.com%2Fblogs%2Fentry%2F75-introducting-tajima-dg15-by-pulse%2F&amp;psig=AOvVaw0wIeBq5p7VQYgRp0ODuPrE&amp;ust=1515147829515777" TargetMode="Externa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83568" y="4678288"/>
            <a:ext cx="7921625" cy="62292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cs-CZ" sz="2400" b="1" dirty="0" smtClean="0"/>
              <a:t>Řešitel: Doc. Ing. Havelka, A., CSc. </a:t>
            </a:r>
          </a:p>
          <a:p>
            <a:pPr algn="r"/>
            <a:r>
              <a:rPr lang="cs-CZ" sz="2400" b="1" dirty="0" smtClean="0"/>
              <a:t>Spoluřešitel: Ing. </a:t>
            </a:r>
            <a:r>
              <a:rPr lang="cs-CZ" sz="2400" b="1" dirty="0" err="1" smtClean="0"/>
              <a:t>Glombíková</a:t>
            </a:r>
            <a:r>
              <a:rPr lang="cs-CZ" sz="2400" b="1" dirty="0"/>
              <a:t>, V</a:t>
            </a:r>
            <a:r>
              <a:rPr lang="cs-CZ" sz="2400" b="1" dirty="0" smtClean="0"/>
              <a:t>., PhD.</a:t>
            </a:r>
            <a:endParaRPr lang="cs-CZ" sz="2400" b="1" dirty="0"/>
          </a:p>
          <a:p>
            <a:pPr algn="r"/>
            <a:endParaRPr lang="cs-CZ" sz="2400" b="1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ZKVALITNĚNÍ SOFTWARE ODBORNÉ UČEBNY KOD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cs-CZ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12179</a:t>
            </a:r>
            <a:endParaRPr lang="cs-CZ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ZKVALITNĚNÍ SOFTWARE ODBORNÉ UČEBNY </a:t>
            </a:r>
            <a:r>
              <a:rPr lang="cs-CZ" sz="9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KOD/ 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Cíl projektu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539750" y="2204739"/>
            <a:ext cx="8064500" cy="3024461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Zvýšení </a:t>
            </a:r>
            <a:r>
              <a:rPr lang="cs-CZ" dirty="0"/>
              <a:t>tvůrčí práce studentů v rámci předmětu </a:t>
            </a:r>
            <a:r>
              <a:rPr lang="cs-CZ" dirty="0" smtClean="0"/>
              <a:t>CAD/CAM </a:t>
            </a:r>
            <a:r>
              <a:rPr lang="cs-CZ" dirty="0"/>
              <a:t>systémy v oděvní výrobě,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zakoupením upgradu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systému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Tajima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DG 15x by Pulse</a:t>
            </a:r>
            <a:r>
              <a:rPr lang="cs-CZ" dirty="0" smtClean="0"/>
              <a:t> a </a:t>
            </a:r>
            <a:r>
              <a:rPr lang="cs-CZ" dirty="0"/>
              <a:t>následná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implementace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programu do výuky </a:t>
            </a:r>
            <a:r>
              <a:rPr lang="cs-CZ" dirty="0"/>
              <a:t>výše uvedeného předmětu</a:t>
            </a:r>
            <a:r>
              <a:rPr lang="cs-CZ" dirty="0" smtClean="0"/>
              <a:t>.</a:t>
            </a:r>
          </a:p>
          <a:p>
            <a:pPr algn="ctr"/>
            <a:endParaRPr lang="cs-CZ" sz="24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683568" y="1628800"/>
            <a:ext cx="7776864" cy="0"/>
          </a:xfrm>
          <a:prstGeom prst="line">
            <a:avLst/>
          </a:prstGeom>
          <a:ln w="31750" cmpd="sng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ZKVALITNĚNÍ SOFTWARE ODBORNÉ UČEBNY </a:t>
            </a:r>
            <a:r>
              <a:rPr lang="cs-CZ" sz="9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KOD/ 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Systém </a:t>
            </a:r>
            <a:r>
              <a:rPr lang="cs-CZ" b="1" dirty="0" err="1" smtClean="0">
                <a:solidFill>
                  <a:schemeClr val="accent6">
                    <a:lumMod val="50000"/>
                  </a:schemeClr>
                </a:solidFill>
              </a:rPr>
              <a:t>Tajima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468313" y="1656856"/>
            <a:ext cx="8064500" cy="1656184"/>
          </a:xfrm>
        </p:spPr>
        <p:txBody>
          <a:bodyPr>
            <a:normAutofit/>
          </a:bodyPr>
          <a:lstStyle/>
          <a:p>
            <a:pPr algn="ctr"/>
            <a:r>
              <a:rPr lang="cs-CZ" sz="1800" b="1" dirty="0" err="1"/>
              <a:t>Tajima</a:t>
            </a:r>
            <a:r>
              <a:rPr lang="cs-CZ" sz="1800" b="1" dirty="0"/>
              <a:t> </a:t>
            </a:r>
            <a:r>
              <a:rPr lang="cs-CZ" sz="1800" b="1" dirty="0" smtClean="0"/>
              <a:t>DG </a:t>
            </a:r>
            <a:r>
              <a:rPr lang="cs-CZ" sz="1800" b="1" dirty="0"/>
              <a:t>by Pulse</a:t>
            </a:r>
            <a:r>
              <a:rPr lang="cs-CZ" sz="1800" dirty="0"/>
              <a:t> je profesionální modulární vyšívací software se silnou podporou grafických aplikací s možností programování všech známých vyšívacích </a:t>
            </a:r>
            <a:r>
              <a:rPr lang="cs-CZ" sz="1800" dirty="0" smtClean="0"/>
              <a:t>technologií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683568" y="1628800"/>
            <a:ext cx="7776864" cy="0"/>
          </a:xfrm>
          <a:prstGeom prst="line">
            <a:avLst/>
          </a:prstGeom>
          <a:ln w="31750" cmpd="sng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Výsledek obrázku pro tajima dg 1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0"/>
            <a:ext cx="1728192" cy="155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64904"/>
            <a:ext cx="6272697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Výsledek obrázku pro tajima DG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957" y="3573016"/>
            <a:ext cx="22002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382418" y="5373241"/>
            <a:ext cx="1213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výšivka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576501" y="5373241"/>
            <a:ext cx="1371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reálné foto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4723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ZKVALITNĚNÍ SOFTWARE ODBORNÉ UČEBNY KOD/ 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Indikátory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683568" y="1628800"/>
            <a:ext cx="7776864" cy="0"/>
          </a:xfrm>
          <a:prstGeom prst="line">
            <a:avLst/>
          </a:prstGeom>
          <a:ln w="31750" cmpd="sng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626044"/>
              </p:ext>
            </p:extLst>
          </p:nvPr>
        </p:nvGraphicFramePr>
        <p:xfrm>
          <a:off x="827584" y="2204864"/>
          <a:ext cx="7632848" cy="194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3051"/>
                <a:gridCol w="3819797"/>
              </a:tblGrid>
              <a:tr h="42033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Počáteční stav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Konečný stav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3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Stará verze systému Tajima, která nefungovala na novém hardware počítačové učebny s OS Windows 10.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Implementace upgrade systému </a:t>
                      </a:r>
                      <a:r>
                        <a:rPr lang="cs-CZ" sz="1600" dirty="0" err="1">
                          <a:effectLst/>
                        </a:rPr>
                        <a:t>Tajima</a:t>
                      </a:r>
                      <a:r>
                        <a:rPr lang="cs-CZ" sz="1600" dirty="0">
                          <a:effectLst/>
                        </a:rPr>
                        <a:t> DG 15 x v rámci počítačové učebny </a:t>
                      </a:r>
                      <a:r>
                        <a:rPr lang="cs-CZ" sz="1600" dirty="0" smtClean="0">
                          <a:effectLst/>
                        </a:rPr>
                        <a:t>     E - ODP </a:t>
                      </a:r>
                      <a:r>
                        <a:rPr lang="cs-CZ" sz="1600" dirty="0">
                          <a:effectLst/>
                        </a:rPr>
                        <a:t>na KOD. </a:t>
                      </a:r>
                      <a:r>
                        <a:rPr lang="cs-CZ" sz="1600" dirty="0" smtClean="0">
                          <a:effectLst/>
                        </a:rPr>
                        <a:t>Aplikace systému </a:t>
                      </a:r>
                      <a:r>
                        <a:rPr lang="cs-CZ" sz="1600" dirty="0">
                          <a:effectLst/>
                        </a:rPr>
                        <a:t>ve výuce předmětu CAD/CAM.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78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ZKVALITNĚNÍ SOFTWARE ODBORNÉ UČEBNY KOD/ 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Fáze řešení projektu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lvl="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Nákup upgrade </a:t>
            </a:r>
            <a:r>
              <a:rPr lang="cs-CZ" sz="2400" dirty="0"/>
              <a:t>systému </a:t>
            </a:r>
            <a:r>
              <a:rPr lang="cs-CZ" sz="2400" dirty="0" err="1" smtClean="0"/>
              <a:t>Tajima</a:t>
            </a:r>
            <a:r>
              <a:rPr lang="cs-CZ" sz="2400" dirty="0" smtClean="0"/>
              <a:t> DG 15x by Pulse </a:t>
            </a:r>
            <a:r>
              <a:rPr lang="cs-CZ" sz="2400" dirty="0"/>
              <a:t>fy</a:t>
            </a:r>
            <a:r>
              <a:rPr lang="cs-CZ" sz="2400" dirty="0" smtClean="0"/>
              <a:t>. </a:t>
            </a:r>
            <a:r>
              <a:rPr lang="cs-CZ" sz="2400" dirty="0"/>
              <a:t>PULSE </a:t>
            </a:r>
            <a:r>
              <a:rPr lang="cs-CZ" sz="2400" dirty="0" err="1"/>
              <a:t>Microsystems</a:t>
            </a:r>
            <a:r>
              <a:rPr lang="cs-CZ" sz="2400" dirty="0"/>
              <a:t> </a:t>
            </a:r>
            <a:r>
              <a:rPr lang="cs-CZ" sz="2400" dirty="0" smtClean="0"/>
              <a:t>- 05/2017  </a:t>
            </a:r>
            <a:endParaRPr lang="cs-CZ" sz="2400" dirty="0"/>
          </a:p>
          <a:p>
            <a:pPr lvl="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Zabudování systému do výuky v LS v BS v předmětu CAD/CAM systémy v oděvní výrobě – </a:t>
            </a:r>
            <a:r>
              <a:rPr lang="cs-CZ" sz="2400" dirty="0" smtClean="0"/>
              <a:t>05/2017 </a:t>
            </a:r>
            <a:r>
              <a:rPr lang="cs-CZ" sz="2400" dirty="0"/>
              <a:t>. </a:t>
            </a:r>
            <a:endParaRPr lang="cs-CZ" sz="2400" dirty="0" smtClean="0"/>
          </a:p>
          <a:p>
            <a:pPr lvl="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Praktická </a:t>
            </a:r>
            <a:r>
              <a:rPr lang="cs-CZ" sz="2400" dirty="0"/>
              <a:t>aplikace při výuce a samostatných projektech studentů </a:t>
            </a:r>
            <a:endParaRPr lang="cs-CZ" sz="2400" b="1" dirty="0" smtClean="0"/>
          </a:p>
        </p:txBody>
      </p:sp>
      <p:cxnSp>
        <p:nvCxnSpPr>
          <p:cNvPr id="5" name="Přímá spojnice 4"/>
          <p:cNvCxnSpPr/>
          <p:nvPr/>
        </p:nvCxnSpPr>
        <p:spPr>
          <a:xfrm>
            <a:off x="683568" y="1628800"/>
            <a:ext cx="7776864" cy="0"/>
          </a:xfrm>
          <a:prstGeom prst="line">
            <a:avLst/>
          </a:prstGeom>
          <a:ln w="31750" cmpd="sng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97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ZKVALITNĚNÍ SOFTWARE ODBORNÉ UČEBNY KOD/ 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72008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Čerpání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finanční dotace na řešení projektu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683568" y="1628800"/>
            <a:ext cx="7776864" cy="0"/>
          </a:xfrm>
          <a:prstGeom prst="line">
            <a:avLst/>
          </a:prstGeom>
          <a:ln w="31750" cmpd="sng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/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537106"/>
              </p:ext>
            </p:extLst>
          </p:nvPr>
        </p:nvGraphicFramePr>
        <p:xfrm>
          <a:off x="755576" y="2132856"/>
          <a:ext cx="763284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592288"/>
                <a:gridCol w="29523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Přiděleno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Čerpáno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Zůstatek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150 000 Kč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149 887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113 Kč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683568" y="4015622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Cíle projektu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byly 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bezezbytku naplněny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Čerpání finančních prostředků proběhlo v souladu s cíli projektu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70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12179_Glombikov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prezentace_12179_Glombikova</Template>
  <TotalTime>163</TotalTime>
  <Words>219</Words>
  <Application>Microsoft Office PowerPoint</Application>
  <PresentationFormat>Předvádění na obrazovce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prezentace_12179_Glombikova</vt:lpstr>
      <vt:lpstr>ZKVALITNĚNÍ SOFTWARE ODBORNÉ UČEBNY KOD  12179</vt:lpstr>
      <vt:lpstr>Cíl projektu</vt:lpstr>
      <vt:lpstr>Systém Tajima</vt:lpstr>
      <vt:lpstr>Indikátory</vt:lpstr>
      <vt:lpstr>Fáze řešení projektu</vt:lpstr>
      <vt:lpstr>Čerpání finanční dotace na řešení projektu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Inovace předmětu CAD/CAM systémy v oděvní výrobě, č. p. 12179</dc:title>
  <dc:creator>Viera Glombikova</dc:creator>
  <cp:keywords>TUL</cp:keywords>
  <cp:lastModifiedBy>Viera Glombikova</cp:lastModifiedBy>
  <cp:revision>46</cp:revision>
  <dcterms:created xsi:type="dcterms:W3CDTF">2016-02-10T09:58:53Z</dcterms:created>
  <dcterms:modified xsi:type="dcterms:W3CDTF">2018-01-04T10:39:48Z</dcterms:modified>
</cp:coreProperties>
</file>