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15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4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1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65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1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65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7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2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32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B320-E1A0-4D0E-8123-8B6088C2BBC4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8605-28F9-4896-A9BB-CA727CC3F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600" dirty="0" smtClean="0"/>
              <a:t>Elektronický publikační systém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04856" cy="1705744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MŠMT – </a:t>
            </a:r>
            <a:r>
              <a:rPr lang="cs-CZ" sz="2500" dirty="0" smtClean="0"/>
              <a:t>Institucionální program pro veřejné vysoké školy</a:t>
            </a:r>
          </a:p>
          <a:p>
            <a:pPr algn="l"/>
            <a:r>
              <a:rPr lang="cs-CZ" sz="2800" dirty="0" smtClean="0"/>
              <a:t>Řešitel: Mgr. Jitka </a:t>
            </a:r>
            <a:r>
              <a:rPr lang="cs-CZ" sz="2800" dirty="0" err="1" smtClean="0"/>
              <a:t>Vencláková</a:t>
            </a:r>
            <a:endParaRPr lang="cs-CZ" sz="2800" dirty="0" smtClean="0"/>
          </a:p>
          <a:p>
            <a:pPr algn="l"/>
            <a:r>
              <a:rPr lang="cs-CZ" sz="2800" dirty="0" smtClean="0"/>
              <a:t>Číslo: </a:t>
            </a:r>
            <a:r>
              <a:rPr lang="cs-CZ" sz="2800" dirty="0" smtClean="0"/>
              <a:t>12354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0722"/>
            <a:ext cx="8229600" cy="1143000"/>
          </a:xfrm>
        </p:spPr>
        <p:txBody>
          <a:bodyPr/>
          <a:lstStyle/>
          <a:p>
            <a:r>
              <a:rPr lang="cs-CZ" dirty="0" smtClean="0"/>
              <a:t>Popis projektu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 anchor="ctr"/>
          <a:lstStyle/>
          <a:p>
            <a:r>
              <a:rPr lang="cs-CZ" dirty="0" smtClean="0"/>
              <a:t>cíl: </a:t>
            </a:r>
            <a:r>
              <a:rPr lang="cs-CZ" dirty="0" smtClean="0"/>
              <a:t>zajištění publikování a zpřístupňování elektronických materiálů TUL</a:t>
            </a:r>
            <a:endParaRPr lang="cs-CZ" dirty="0" smtClean="0"/>
          </a:p>
          <a:p>
            <a:r>
              <a:rPr lang="cs-CZ" dirty="0" smtClean="0"/>
              <a:t>Publikování elektronických výukových materiálů TUL prostřednictvím webového rozhraní a aplikací s možností užití bez nutnosti připojení k internetu.</a:t>
            </a: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0858"/>
            <a:ext cx="8229600" cy="1143000"/>
          </a:xfrm>
        </p:spPr>
        <p:txBody>
          <a:bodyPr/>
          <a:lstStyle/>
          <a:p>
            <a:r>
              <a:rPr lang="cs-CZ" dirty="0" smtClean="0"/>
              <a:t>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 anchor="ctr">
            <a:normAutofit/>
          </a:bodyPr>
          <a:lstStyle/>
          <a:p>
            <a:r>
              <a:rPr lang="cs-CZ" sz="2800" dirty="0" smtClean="0"/>
              <a:t>implementace </a:t>
            </a:r>
            <a:r>
              <a:rPr lang="cs-CZ" sz="2800" dirty="0" err="1" smtClean="0"/>
              <a:t>Shibboleth</a:t>
            </a:r>
            <a:r>
              <a:rPr lang="cs-CZ" sz="2800" dirty="0" smtClean="0"/>
              <a:t> – možnost volného přístupu pouze pro studenty a zaměstnance TUL</a:t>
            </a:r>
          </a:p>
          <a:p>
            <a:r>
              <a:rPr lang="cs-CZ" sz="2800" dirty="0" smtClean="0"/>
              <a:t>publikovány 2 nové tituly:</a:t>
            </a:r>
          </a:p>
          <a:p>
            <a:pPr lvl="1"/>
            <a:r>
              <a:rPr lang="cs-CZ" sz="2400" dirty="0" smtClean="0"/>
              <a:t>Počítače a programování – Pascal / prof. Ing. Miroslav </a:t>
            </a:r>
            <a:r>
              <a:rPr lang="cs-CZ" sz="2400" dirty="0" err="1" smtClean="0"/>
              <a:t>Olehla</a:t>
            </a:r>
            <a:r>
              <a:rPr lang="cs-CZ" sz="2400" dirty="0" smtClean="0"/>
              <a:t>, CSc.</a:t>
            </a:r>
          </a:p>
          <a:p>
            <a:pPr lvl="1"/>
            <a:r>
              <a:rPr lang="cs-CZ" sz="2400" dirty="0" smtClean="0"/>
              <a:t>Metodika zpracování bibliografických citací a pravidla pro psaní citací / Mgr. Marta </a:t>
            </a:r>
            <a:r>
              <a:rPr lang="cs-CZ" sz="2400" dirty="0" err="1" smtClean="0"/>
              <a:t>Zizienová</a:t>
            </a:r>
            <a:r>
              <a:rPr lang="cs-CZ" sz="2400" dirty="0" smtClean="0"/>
              <a:t>, Mgr. Martin Krause, </a:t>
            </a:r>
            <a:r>
              <a:rPr lang="cs-CZ" sz="2400" dirty="0" err="1" smtClean="0"/>
              <a:t>DiS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0858"/>
            <a:ext cx="8229600" cy="1143000"/>
          </a:xfrm>
        </p:spPr>
        <p:txBody>
          <a:bodyPr/>
          <a:lstStyle/>
          <a:p>
            <a:r>
              <a:rPr lang="cs-CZ" dirty="0" smtClean="0"/>
              <a:t>Ukázka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34" r="6526"/>
          <a:stretch/>
        </p:blipFill>
        <p:spPr bwMode="auto">
          <a:xfrm>
            <a:off x="1046536" y="2204864"/>
            <a:ext cx="695915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52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43000"/>
          </a:xfrm>
        </p:spPr>
        <p:txBody>
          <a:bodyPr/>
          <a:lstStyle/>
          <a:p>
            <a:r>
              <a:rPr lang="cs-CZ" dirty="0" smtClean="0"/>
              <a:t>Čerpání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401294"/>
              </p:ext>
            </p:extLst>
          </p:nvPr>
        </p:nvGraphicFramePr>
        <p:xfrm>
          <a:off x="457200" y="34290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Běžné</a:t>
                      </a:r>
                      <a:r>
                        <a:rPr lang="cs-CZ" baseline="0" dirty="0" smtClean="0"/>
                        <a:t> finanční prostředky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Přidělený příspěvek (v</a:t>
                      </a:r>
                      <a:r>
                        <a:rPr lang="cs-CZ" baseline="0" dirty="0" smtClean="0"/>
                        <a:t> Kč)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Čerpání příspěvku (v Kč)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INV – </a:t>
                      </a:r>
                      <a:r>
                        <a:rPr lang="cs-CZ" dirty="0" smtClean="0"/>
                        <a:t>splátka za EPS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r>
                        <a:rPr lang="cs-CZ" baseline="0" dirty="0" smtClean="0"/>
                        <a:t> 000,-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r>
                        <a:rPr lang="cs-CZ" baseline="0" dirty="0" smtClean="0"/>
                        <a:t> 000,-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3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/>
          <a:lstStyle/>
          <a:p>
            <a:r>
              <a:rPr lang="cs-CZ" dirty="0" smtClean="0"/>
              <a:t>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 anchor="ctr"/>
          <a:lstStyle/>
          <a:p>
            <a:r>
              <a:rPr lang="cs-CZ" dirty="0" smtClean="0"/>
              <a:t>rozšíření funkcí o aplikaci pro Windows</a:t>
            </a:r>
          </a:p>
          <a:p>
            <a:r>
              <a:rPr lang="cs-CZ" dirty="0" smtClean="0"/>
              <a:t>prezentace pro autory</a:t>
            </a:r>
          </a:p>
          <a:p>
            <a:r>
              <a:rPr lang="cs-CZ" dirty="0" smtClean="0"/>
              <a:t>publikování v rámci OP VVV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548680"/>
            <a:ext cx="5695238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47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155</Words>
  <Application>Microsoft Office PowerPoint</Application>
  <PresentationFormat>Předvádění na obrazovce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Elektronický publikační systém</vt:lpstr>
      <vt:lpstr>Popis projektu </vt:lpstr>
      <vt:lpstr>Realizace</vt:lpstr>
      <vt:lpstr>Ukázka</vt:lpstr>
      <vt:lpstr>Čerpání</vt:lpstr>
      <vt:lpstr>Pokračování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eUKN</dc:title>
  <dc:creator>Uživatel PC</dc:creator>
  <cp:lastModifiedBy>Uživatel PC</cp:lastModifiedBy>
  <cp:revision>10</cp:revision>
  <dcterms:created xsi:type="dcterms:W3CDTF">2017-01-06T13:54:30Z</dcterms:created>
  <dcterms:modified xsi:type="dcterms:W3CDTF">2018-01-04T12:16:44Z</dcterms:modified>
</cp:coreProperties>
</file>