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4" r:id="rId6"/>
    <p:sldId id="261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FB320-E1A0-4D0E-8123-8B6088C2BBC4}" type="datetimeFigureOut">
              <a:rPr lang="cs-CZ" smtClean="0"/>
              <a:t>4.1.2018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98605-28F9-4896-A9BB-CA727CC3FC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6158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FB320-E1A0-4D0E-8123-8B6088C2BBC4}" type="datetimeFigureOut">
              <a:rPr lang="cs-CZ" smtClean="0"/>
              <a:t>4.1.2018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98605-28F9-4896-A9BB-CA727CC3FC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5719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FB320-E1A0-4D0E-8123-8B6088C2BBC4}" type="datetimeFigureOut">
              <a:rPr lang="cs-CZ" smtClean="0"/>
              <a:t>4.1.2018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98605-28F9-4896-A9BB-CA727CC3FC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3466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FB320-E1A0-4D0E-8123-8B6088C2BBC4}" type="datetimeFigureOut">
              <a:rPr lang="cs-CZ" smtClean="0"/>
              <a:t>4.1.2018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98605-28F9-4896-A9BB-CA727CC3FC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8103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FB320-E1A0-4D0E-8123-8B6088C2BBC4}" type="datetimeFigureOut">
              <a:rPr lang="cs-CZ" smtClean="0"/>
              <a:t>4.1.2018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98605-28F9-4896-A9BB-CA727CC3FC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0652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FB320-E1A0-4D0E-8123-8B6088C2BBC4}" type="datetimeFigureOut">
              <a:rPr lang="cs-CZ" smtClean="0"/>
              <a:t>4.1.2018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98605-28F9-4896-A9BB-CA727CC3FC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812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FB320-E1A0-4D0E-8123-8B6088C2BBC4}" type="datetimeFigureOut">
              <a:rPr lang="cs-CZ" smtClean="0"/>
              <a:t>4.1.2018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98605-28F9-4896-A9BB-CA727CC3FC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1657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FB320-E1A0-4D0E-8123-8B6088C2BBC4}" type="datetimeFigureOut">
              <a:rPr lang="cs-CZ" smtClean="0"/>
              <a:t>4.1.2018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98605-28F9-4896-A9BB-CA727CC3FC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291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FB320-E1A0-4D0E-8123-8B6088C2BBC4}" type="datetimeFigureOut">
              <a:rPr lang="cs-CZ" smtClean="0"/>
              <a:t>4.1.2018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98605-28F9-4896-A9BB-CA727CC3FC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1477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FB320-E1A0-4D0E-8123-8B6088C2BBC4}" type="datetimeFigureOut">
              <a:rPr lang="cs-CZ" smtClean="0"/>
              <a:t>4.1.2018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98605-28F9-4896-A9BB-CA727CC3FC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6827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FB320-E1A0-4D0E-8123-8B6088C2BBC4}" type="datetimeFigureOut">
              <a:rPr lang="cs-CZ" smtClean="0"/>
              <a:t>4.1.2018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98605-28F9-4896-A9BB-CA727CC3FC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4324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FB320-E1A0-4D0E-8123-8B6088C2BBC4}" type="datetimeFigureOut">
              <a:rPr lang="cs-CZ" smtClean="0"/>
              <a:t>4.1.2018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98605-28F9-4896-A9BB-CA727CC3FC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392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2856"/>
            <a:ext cx="7772400" cy="1470025"/>
          </a:xfrm>
        </p:spPr>
        <p:txBody>
          <a:bodyPr>
            <a:normAutofit/>
          </a:bodyPr>
          <a:lstStyle/>
          <a:p>
            <a:r>
              <a:rPr lang="cs-CZ" sz="6600" dirty="0" err="1" smtClean="0"/>
              <a:t>eUKN</a:t>
            </a:r>
            <a:endParaRPr lang="cs-CZ" sz="6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3933056"/>
            <a:ext cx="7704856" cy="1705744"/>
          </a:xfrm>
        </p:spPr>
        <p:txBody>
          <a:bodyPr>
            <a:normAutofit/>
          </a:bodyPr>
          <a:lstStyle/>
          <a:p>
            <a:pPr algn="l"/>
            <a:r>
              <a:rPr lang="cs-CZ" sz="2800" dirty="0" smtClean="0"/>
              <a:t>MŠMT – </a:t>
            </a:r>
            <a:r>
              <a:rPr lang="cs-CZ" sz="2500" dirty="0" smtClean="0"/>
              <a:t>Institucionální program pro veřejné vysoké </a:t>
            </a:r>
            <a:r>
              <a:rPr lang="cs-CZ" sz="2500" dirty="0" smtClean="0"/>
              <a:t>školy</a:t>
            </a:r>
          </a:p>
          <a:p>
            <a:pPr algn="l"/>
            <a:r>
              <a:rPr lang="cs-CZ" sz="2800" dirty="0" smtClean="0"/>
              <a:t>Řešitel: Mgr. Jitka </a:t>
            </a:r>
            <a:r>
              <a:rPr lang="cs-CZ" sz="2800" dirty="0" err="1" smtClean="0"/>
              <a:t>Vencláková</a:t>
            </a:r>
            <a:endParaRPr lang="cs-CZ" sz="2800" dirty="0" smtClean="0"/>
          </a:p>
          <a:p>
            <a:pPr algn="l"/>
            <a:r>
              <a:rPr lang="cs-CZ" sz="2800" dirty="0" smtClean="0"/>
              <a:t>Číslo: 12355</a:t>
            </a:r>
            <a:endParaRPr lang="cs-CZ" sz="2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381" y="548680"/>
            <a:ext cx="5695238" cy="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769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50722"/>
            <a:ext cx="8229600" cy="1143000"/>
          </a:xfrm>
        </p:spPr>
        <p:txBody>
          <a:bodyPr/>
          <a:lstStyle/>
          <a:p>
            <a:r>
              <a:rPr lang="cs-CZ" dirty="0" smtClean="0"/>
              <a:t>Popis projektu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25963"/>
          </a:xfrm>
        </p:spPr>
        <p:txBody>
          <a:bodyPr anchor="ctr"/>
          <a:lstStyle/>
          <a:p>
            <a:r>
              <a:rPr lang="cs-CZ" dirty="0" smtClean="0"/>
              <a:t>cíl: zpřístupnění knižního fondu UKN v elektronické podobě prostřednictvím online katalogu</a:t>
            </a:r>
          </a:p>
          <a:p>
            <a:r>
              <a:rPr lang="cs-CZ" dirty="0" smtClean="0"/>
              <a:t>zachování autorských práv: přístup pouze „na místě samém“ = v síti TUL s omezením tisku, uložení či </a:t>
            </a:r>
            <a:r>
              <a:rPr lang="cs-CZ" dirty="0" smtClean="0"/>
              <a:t>přeposlání</a:t>
            </a:r>
            <a:endParaRPr lang="cs-CZ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381" y="548680"/>
            <a:ext cx="5695238" cy="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935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40858"/>
            <a:ext cx="8229600" cy="1143000"/>
          </a:xfrm>
        </p:spPr>
        <p:txBody>
          <a:bodyPr/>
          <a:lstStyle/>
          <a:p>
            <a:r>
              <a:rPr lang="cs-CZ" dirty="0" smtClean="0"/>
              <a:t>Realizace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25963"/>
          </a:xfrm>
        </p:spPr>
        <p:txBody>
          <a:bodyPr anchor="b"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1. část</a:t>
            </a:r>
          </a:p>
          <a:p>
            <a:r>
              <a:rPr lang="cs-CZ" sz="2800" dirty="0" smtClean="0"/>
              <a:t>úpravy produkčního a archivačního systému </a:t>
            </a:r>
            <a:r>
              <a:rPr lang="cs-CZ" sz="2800" dirty="0" err="1" smtClean="0"/>
              <a:t>ProARC</a:t>
            </a:r>
            <a:endParaRPr lang="cs-CZ" sz="2800" dirty="0" smtClean="0"/>
          </a:p>
          <a:p>
            <a:r>
              <a:rPr lang="cs-CZ" sz="2800" dirty="0" smtClean="0"/>
              <a:t>implementace a zabezpečení nového modulu Digitální knihovny v knihovním systému </a:t>
            </a:r>
            <a:r>
              <a:rPr lang="cs-CZ" sz="2800" dirty="0" err="1" smtClean="0"/>
              <a:t>Verbis</a:t>
            </a:r>
            <a:endParaRPr lang="cs-CZ" sz="2800" dirty="0" smtClean="0"/>
          </a:p>
          <a:p>
            <a:pPr marL="0" indent="0">
              <a:buNone/>
            </a:pPr>
            <a:r>
              <a:rPr lang="cs-CZ" dirty="0" smtClean="0"/>
              <a:t>2. </a:t>
            </a:r>
            <a:r>
              <a:rPr lang="cs-CZ" dirty="0"/>
              <a:t>část</a:t>
            </a:r>
          </a:p>
          <a:p>
            <a:r>
              <a:rPr lang="cs-CZ" sz="2800" dirty="0" smtClean="0"/>
              <a:t>zpracovávání dat v systému </a:t>
            </a:r>
            <a:r>
              <a:rPr lang="cs-CZ" sz="2800" dirty="0" err="1" smtClean="0"/>
              <a:t>ProARC</a:t>
            </a:r>
            <a:endParaRPr lang="cs-CZ" sz="2800" dirty="0" smtClean="0"/>
          </a:p>
          <a:p>
            <a:r>
              <a:rPr lang="cs-CZ" sz="2800" dirty="0" smtClean="0"/>
              <a:t>vkládání dat do knihovního systému </a:t>
            </a:r>
            <a:r>
              <a:rPr lang="cs-CZ" sz="2800" dirty="0" err="1" smtClean="0"/>
              <a:t>Verbis</a:t>
            </a:r>
            <a:endParaRPr lang="cs-CZ" sz="2800" dirty="0" smtClean="0"/>
          </a:p>
          <a:p>
            <a:pPr marL="0" indent="0">
              <a:buNone/>
            </a:pPr>
            <a:r>
              <a:rPr lang="cs-CZ" sz="3300" dirty="0" smtClean="0"/>
              <a:t>3. část</a:t>
            </a:r>
          </a:p>
          <a:p>
            <a:r>
              <a:rPr lang="cs-CZ" sz="2800" dirty="0" smtClean="0"/>
              <a:t>úpravy katalogizačních záznamů a zpřístupnění</a:t>
            </a:r>
            <a:endParaRPr lang="cs-CZ" sz="2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381" y="548680"/>
            <a:ext cx="5695238" cy="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7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40858"/>
            <a:ext cx="8229600" cy="1143000"/>
          </a:xfrm>
        </p:spPr>
        <p:txBody>
          <a:bodyPr/>
          <a:lstStyle/>
          <a:p>
            <a:r>
              <a:rPr lang="cs-CZ" dirty="0" smtClean="0"/>
              <a:t>Ukázka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381" y="548680"/>
            <a:ext cx="5695238" cy="704762"/>
          </a:xfrm>
          <a:prstGeom prst="rect">
            <a:avLst/>
          </a:prstGeo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0489" r="6311"/>
          <a:stretch/>
        </p:blipFill>
        <p:spPr bwMode="auto">
          <a:xfrm>
            <a:off x="1043608" y="2276872"/>
            <a:ext cx="7122915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4529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40858"/>
            <a:ext cx="8229600" cy="1143000"/>
          </a:xfrm>
        </p:spPr>
        <p:txBody>
          <a:bodyPr/>
          <a:lstStyle/>
          <a:p>
            <a:r>
              <a:rPr lang="cs-CZ" dirty="0" smtClean="0"/>
              <a:t>Čerpání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1501307"/>
              </p:ext>
            </p:extLst>
          </p:nvPr>
        </p:nvGraphicFramePr>
        <p:xfrm>
          <a:off x="457200" y="2492896"/>
          <a:ext cx="82296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Běžné</a:t>
                      </a:r>
                      <a:r>
                        <a:rPr lang="cs-CZ" baseline="0" dirty="0" smtClean="0"/>
                        <a:t> finanční prostředky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Přidělený příspěvek (v</a:t>
                      </a:r>
                      <a:r>
                        <a:rPr lang="cs-CZ" baseline="0" dirty="0" smtClean="0"/>
                        <a:t> Kč)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Čerpání příspěvku (v Kč)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Odměny (včetně odvodů)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40 </a:t>
                      </a:r>
                      <a:r>
                        <a:rPr lang="cs-CZ" dirty="0" smtClean="0"/>
                        <a:t>000,-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40 001,73,-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INV – modul</a:t>
                      </a:r>
                      <a:r>
                        <a:rPr lang="cs-CZ" baseline="0" dirty="0" smtClean="0"/>
                        <a:t> Digitální knihovny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50 000,-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50 000,-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90 </a:t>
                      </a:r>
                      <a:r>
                        <a:rPr lang="cs-CZ" dirty="0" smtClean="0"/>
                        <a:t>000,-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90 001,73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381" y="548680"/>
            <a:ext cx="5695238" cy="704762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619672" y="4797152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Přečerpáno </a:t>
            </a:r>
            <a:r>
              <a:rPr lang="cs-CZ" b="1" dirty="0" smtClean="0"/>
              <a:t>1,73</a:t>
            </a:r>
            <a:r>
              <a:rPr lang="cs-CZ" dirty="0" smtClean="0"/>
              <a:t> </a:t>
            </a:r>
            <a:r>
              <a:rPr lang="cs-CZ" dirty="0" smtClean="0"/>
              <a:t>Kč.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7336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772816"/>
            <a:ext cx="8229600" cy="1143000"/>
          </a:xfrm>
        </p:spPr>
        <p:txBody>
          <a:bodyPr/>
          <a:lstStyle/>
          <a:p>
            <a:r>
              <a:rPr lang="cs-CZ" dirty="0" smtClean="0"/>
              <a:t>Pokračování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25963"/>
          </a:xfrm>
        </p:spPr>
        <p:txBody>
          <a:bodyPr anchor="ctr"/>
          <a:lstStyle/>
          <a:p>
            <a:r>
              <a:rPr lang="cs-CZ" dirty="0" smtClean="0"/>
              <a:t>průběžné </a:t>
            </a:r>
            <a:r>
              <a:rPr lang="cs-CZ" dirty="0" smtClean="0"/>
              <a:t>doplňování e-knih z fondu </a:t>
            </a:r>
            <a:r>
              <a:rPr lang="cs-CZ" dirty="0" smtClean="0"/>
              <a:t>UKN</a:t>
            </a:r>
          </a:p>
          <a:p>
            <a:r>
              <a:rPr lang="cs-CZ" dirty="0" smtClean="0"/>
              <a:t>zajištění úložiště pro digitalizované dokumenty</a:t>
            </a:r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381" y="548680"/>
            <a:ext cx="5695238" cy="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20470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158</Words>
  <Application>Microsoft Office PowerPoint</Application>
  <PresentationFormat>Předvádění na obrazovce (4:3)</PresentationFormat>
  <Paragraphs>34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Motiv systému Office</vt:lpstr>
      <vt:lpstr>eUKN</vt:lpstr>
      <vt:lpstr>Popis projektu </vt:lpstr>
      <vt:lpstr>Realizace</vt:lpstr>
      <vt:lpstr>Ukázka</vt:lpstr>
      <vt:lpstr>Čerpání</vt:lpstr>
      <vt:lpstr>Pokračování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eUKN</dc:title>
  <dc:creator>Uživatel PC</dc:creator>
  <cp:lastModifiedBy>Uživatel PC</cp:lastModifiedBy>
  <cp:revision>8</cp:revision>
  <dcterms:created xsi:type="dcterms:W3CDTF">2017-01-06T13:54:30Z</dcterms:created>
  <dcterms:modified xsi:type="dcterms:W3CDTF">2018-01-04T11:48:31Z</dcterms:modified>
</cp:coreProperties>
</file>