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4" r:id="rId6"/>
    <p:sldId id="261" r:id="rId7"/>
    <p:sldId id="262" r:id="rId8"/>
    <p:sldId id="263" r:id="rId9"/>
    <p:sldId id="265" r:id="rId10"/>
    <p:sldId id="25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30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4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1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5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98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8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78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39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08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85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2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98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6317-7924-4E89-8D66-AC977741DA5C}" type="datetimeFigureOut">
              <a:rPr lang="cs-CZ" smtClean="0"/>
              <a:t>15.12.2017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EAA9-6B6E-4306-9627-7899ADD10D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239" y="2060848"/>
            <a:ext cx="8229600" cy="1728192"/>
          </a:xfrm>
        </p:spPr>
        <p:txBody>
          <a:bodyPr>
            <a:noAutofit/>
          </a:bodyPr>
          <a:lstStyle/>
          <a:p>
            <a:r>
              <a:rPr lang="cs-CZ" dirty="0"/>
              <a:t>Institucionální program pro veřejné vysoké školy pro rok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17281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3600" dirty="0" smtClean="0">
                <a:solidFill>
                  <a:schemeClr val="bg1">
                    <a:lumMod val="50000"/>
                  </a:schemeClr>
                </a:solidFill>
              </a:rPr>
              <a:t>Prioritní cíl : Internacionalizace</a:t>
            </a:r>
          </a:p>
          <a:p>
            <a:pPr marL="0" indent="0" algn="ctr">
              <a:buNone/>
            </a:pPr>
            <a:endParaRPr lang="cs-CZ" sz="3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3600" b="1" dirty="0" smtClean="0"/>
              <a:t>Fakulta Umění a Architektury TUL</a:t>
            </a:r>
            <a:endParaRPr lang="cs-CZ" sz="3600" b="1" dirty="0"/>
          </a:p>
        </p:txBody>
      </p:sp>
      <p:pic>
        <p:nvPicPr>
          <p:cNvPr id="4" name="Picture 2" descr="C:\FUA\tul-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31" y="846708"/>
            <a:ext cx="982017" cy="9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/>
              <a:t>Děkuji za pozornost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err="1" smtClean="0"/>
              <a:t>Mgr.A</a:t>
            </a:r>
            <a:r>
              <a:rPr lang="cs-CZ" sz="2700" dirty="0" smtClean="0"/>
              <a:t>. Zdeňka Němcová Zedníčková Ph.D., TUL</a:t>
            </a:r>
            <a:br>
              <a:rPr lang="cs-CZ" sz="2700" dirty="0" smtClean="0"/>
            </a:br>
            <a:r>
              <a:rPr lang="cs-CZ" sz="2700" dirty="0" err="1" smtClean="0"/>
              <a:t>Makoto</a:t>
            </a:r>
            <a:r>
              <a:rPr lang="cs-CZ" sz="2700" dirty="0" smtClean="0"/>
              <a:t> </a:t>
            </a:r>
            <a:r>
              <a:rPr lang="cs-CZ" sz="2700" dirty="0" err="1" smtClean="0"/>
              <a:t>Tanida</a:t>
            </a:r>
            <a:r>
              <a:rPr lang="cs-CZ" sz="2700" dirty="0" smtClean="0"/>
              <a:t> </a:t>
            </a:r>
            <a:r>
              <a:rPr lang="cs-CZ" sz="2700" dirty="0" err="1"/>
              <a:t>Dr.Eng</a:t>
            </a:r>
            <a:r>
              <a:rPr lang="cs-CZ" sz="2700" dirty="0"/>
              <a:t>., </a:t>
            </a:r>
            <a:r>
              <a:rPr lang="cs-CZ" sz="2700" dirty="0" err="1"/>
              <a:t>Meijo</a:t>
            </a:r>
            <a:r>
              <a:rPr lang="cs-CZ" sz="2700" dirty="0"/>
              <a:t> University </a:t>
            </a:r>
            <a:r>
              <a:rPr lang="cs-CZ" sz="2700" dirty="0" err="1"/>
              <a:t>Nagoya</a:t>
            </a:r>
            <a:endParaRPr lang="cs-CZ" sz="2800" dirty="0"/>
          </a:p>
        </p:txBody>
      </p:sp>
      <p:pic>
        <p:nvPicPr>
          <p:cNvPr id="2051" name="Picture 3" descr="C:\FUA\NAGOYA workshop 2017\fotky\workshop vyber\IMG_2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92" y="1772816"/>
            <a:ext cx="6482068" cy="486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/>
          <a:lstStyle/>
          <a:p>
            <a:r>
              <a:rPr lang="cs-CZ" b="1" dirty="0" smtClean="0"/>
              <a:t>JAPONSKO - SPOLEČNÉ ARCHITEKTONICKÉ WORKSHOPY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300" dirty="0"/>
              <a:t>Navázání dlouhodobé spolupráce s japonskou univerzitou </a:t>
            </a:r>
            <a:r>
              <a:rPr lang="cs-CZ" sz="3300" dirty="0" err="1"/>
              <a:t>Meijo</a:t>
            </a:r>
            <a:r>
              <a:rPr lang="cs-CZ" sz="3300" dirty="0"/>
              <a:t> v </a:t>
            </a:r>
            <a:r>
              <a:rPr lang="cs-CZ" sz="3300" dirty="0" smtClean="0"/>
              <a:t>Nagoje (MUN)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4048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Řešitelé - </a:t>
            </a:r>
            <a:r>
              <a:rPr lang="cs-CZ" b="1" dirty="0" smtClean="0"/>
              <a:t>Vedoucí workshopu</a:t>
            </a:r>
            <a:r>
              <a:rPr lang="cs-CZ" b="1" dirty="0" smtClean="0"/>
              <a:t>  </a:t>
            </a:r>
            <a:br>
              <a:rPr lang="cs-CZ" b="1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dirty="0" err="1" smtClean="0"/>
              <a:t>Mgr.A</a:t>
            </a:r>
            <a:r>
              <a:rPr lang="cs-CZ" sz="2800" dirty="0"/>
              <a:t>. </a:t>
            </a:r>
            <a:r>
              <a:rPr lang="cs-CZ" sz="2800" dirty="0" smtClean="0"/>
              <a:t>Zdeňka </a:t>
            </a:r>
            <a:r>
              <a:rPr lang="cs-CZ" sz="2800" dirty="0"/>
              <a:t>Němcová Zedníčková Ph.D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>KUR FUA TUL</a:t>
            </a:r>
            <a:br>
              <a:rPr lang="cs-CZ" sz="2800" dirty="0" smtClean="0"/>
            </a:br>
            <a:r>
              <a:rPr lang="cs-CZ" sz="2800" dirty="0" err="1" smtClean="0"/>
              <a:t>Makoto</a:t>
            </a:r>
            <a:r>
              <a:rPr lang="cs-CZ" sz="2800" dirty="0" smtClean="0"/>
              <a:t> </a:t>
            </a:r>
            <a:r>
              <a:rPr lang="cs-CZ" sz="2800" dirty="0" err="1" smtClean="0"/>
              <a:t>Tanida</a:t>
            </a:r>
            <a:r>
              <a:rPr lang="cs-CZ" sz="2800" dirty="0" smtClean="0"/>
              <a:t> </a:t>
            </a:r>
            <a:r>
              <a:rPr lang="cs-CZ" sz="2800" dirty="0" err="1" smtClean="0"/>
              <a:t>Dr.Eng</a:t>
            </a:r>
            <a:r>
              <a:rPr lang="cs-CZ" sz="2800" dirty="0" smtClean="0"/>
              <a:t>. </a:t>
            </a:r>
            <a:br>
              <a:rPr lang="cs-CZ" sz="2800" dirty="0" smtClean="0"/>
            </a:br>
            <a:r>
              <a:rPr lang="cs-CZ" sz="2800" dirty="0" smtClean="0"/>
              <a:t>KA MUN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691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Katedra Urbanismu Fakulty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umění a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architektury TUL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usiluje o navázání a rozvoj spolupráce s Katedrou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Architektury </a:t>
            </a:r>
            <a:r>
              <a:rPr lang="cs-CZ" sz="2800" dirty="0" err="1">
                <a:solidFill>
                  <a:schemeClr val="bg1">
                    <a:lumMod val="50000"/>
                  </a:schemeClr>
                </a:solidFill>
              </a:rPr>
              <a:t>Meijo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 Univerzity v Nagoji.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Cílem je spolupráce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na společných projektech- workshopech,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výměny </a:t>
            </a:r>
            <a:r>
              <a:rPr lang="cs-CZ" sz="2800" dirty="0">
                <a:solidFill>
                  <a:schemeClr val="bg1">
                    <a:lumMod val="50000"/>
                  </a:schemeClr>
                </a:solidFill>
              </a:rPr>
              <a:t>pedagogů a vzájemné seznámení se s rozdíly ve fungování výuky v Japonsku a u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nás.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Workshop </a:t>
            </a:r>
            <a:r>
              <a:rPr lang="cs-CZ" dirty="0"/>
              <a:t>v </a:t>
            </a:r>
            <a:r>
              <a:rPr lang="cs-CZ" dirty="0" smtClean="0"/>
              <a:t>Japonsku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Prezentace </a:t>
            </a:r>
            <a:r>
              <a:rPr lang="cs-CZ" dirty="0"/>
              <a:t>TUL v </a:t>
            </a:r>
            <a:r>
              <a:rPr lang="cs-CZ" dirty="0" smtClean="0"/>
              <a:t>Japonsku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Prezentace </a:t>
            </a:r>
            <a:r>
              <a:rPr lang="cs-CZ" dirty="0"/>
              <a:t>hostujícího pedagoga TUL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v Japonsku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Pedagog </a:t>
            </a:r>
            <a:r>
              <a:rPr lang="cs-CZ" dirty="0"/>
              <a:t>FUA vycestovaný do Japonska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na </a:t>
            </a:r>
            <a:r>
              <a:rPr lang="cs-CZ" dirty="0"/>
              <a:t>9 </a:t>
            </a:r>
            <a:r>
              <a:rPr lang="cs-CZ" dirty="0" smtClean="0"/>
              <a:t>dní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Splněno na 100%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dirty="0" smtClean="0"/>
              <a:t>Zadání workshopu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</a:rPr>
              <a:t>Řešení problému integrace reemigrovaného obyvatelstva za pomocí architektonických prostředků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Pro účely dlouhodobé spolupráce FUA TUL a FA MUN zvolili řešitelé ve svých zemích lokality s podobnou problematikou a vhodné pro </a:t>
            </a:r>
            <a:r>
              <a:rPr lang="cs-CZ" sz="1800" dirty="0" smtClean="0"/>
              <a:t>dlouhodobější a opakované využití pro architektonická a urbanistická zadání různých rozsahů.</a:t>
            </a:r>
          </a:p>
          <a:p>
            <a:pPr marL="0" indent="0">
              <a:buNone/>
            </a:pPr>
            <a:r>
              <a:rPr lang="cs-CZ" sz="1800" dirty="0" smtClean="0"/>
              <a:t>    V ČR byla zvolena lokalita Ralska, kde je mimo jiné výrazná komunita Volyňských Čechů, navrátivších se potomků českých emigrantů a v Japonsku byla vybrána lokalita Toyota City kde se nachází velmi výrazná reemigrovaná </a:t>
            </a:r>
            <a:r>
              <a:rPr lang="cs-CZ" sz="1800" dirty="0" smtClean="0"/>
              <a:t>komunita  třetí a čtvrté generace Japonců vystěhovaných do Brazílie.</a:t>
            </a:r>
          </a:p>
          <a:p>
            <a:pPr marL="0" indent="0">
              <a:buNone/>
            </a:pPr>
            <a:r>
              <a:rPr lang="cs-CZ" sz="1800" dirty="0" smtClean="0"/>
              <a:t>    První společný workshop se uskutečnil na podzim 2016 v Ralsku a stejně jako tento workshop v Nagoje testoval možnosti využití videa jako výstupu analytické fáze architektonického projektu, který může sloužit jako srozumitelný prostředek pro komunikaci se zainteresovanou veřejností v průběhu navrhovacího procesu.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918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en-US" sz="3600" b="1" dirty="0" smtClean="0"/>
              <a:t>Program </a:t>
            </a:r>
            <a:r>
              <a:rPr lang="en-US" sz="3600" b="1" dirty="0" err="1" smtClean="0"/>
              <a:t>workshopu</a:t>
            </a:r>
            <a:r>
              <a:rPr lang="en-US" sz="3600" b="1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Meijo</a:t>
            </a:r>
            <a:r>
              <a:rPr lang="en-US" sz="3600" dirty="0" smtClean="0"/>
              <a:t> University Nagoya </a:t>
            </a:r>
            <a:r>
              <a:rPr lang="en-US" sz="3100" dirty="0" smtClean="0"/>
              <a:t>16.10.</a:t>
            </a:r>
            <a:r>
              <a:rPr lang="cs-CZ" sz="3100" dirty="0" smtClean="0"/>
              <a:t> </a:t>
            </a:r>
            <a:r>
              <a:rPr lang="en-US" sz="3100" dirty="0" smtClean="0"/>
              <a:t>-</a:t>
            </a:r>
            <a:r>
              <a:rPr lang="cs-CZ" sz="3100" dirty="0" smtClean="0"/>
              <a:t> </a:t>
            </a:r>
            <a:r>
              <a:rPr lang="en-US" sz="3100" dirty="0" smtClean="0"/>
              <a:t>20.10.2017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33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 </a:t>
            </a:r>
            <a:r>
              <a:rPr lang="en-US" sz="1800" b="1" dirty="0" smtClean="0"/>
              <a:t>Po </a:t>
            </a:r>
            <a:r>
              <a:rPr lang="en-US" sz="1800" b="1" dirty="0"/>
              <a:t>16.10.  </a:t>
            </a:r>
            <a:r>
              <a:rPr lang="cs-CZ" sz="1800" b="1" dirty="0" smtClean="0"/>
              <a:t>  </a:t>
            </a:r>
            <a:r>
              <a:rPr lang="en-US" sz="1800" dirty="0" err="1" smtClean="0"/>
              <a:t>Přednáška</a:t>
            </a:r>
            <a:r>
              <a:rPr lang="en-US" sz="1800" dirty="0" smtClean="0"/>
              <a:t> </a:t>
            </a:r>
            <a:r>
              <a:rPr lang="en-US" sz="1800" dirty="0"/>
              <a:t>– </a:t>
            </a:r>
            <a:r>
              <a:rPr lang="en-US" sz="1800" dirty="0" err="1"/>
              <a:t>Architektonické</a:t>
            </a:r>
            <a:r>
              <a:rPr lang="en-US" sz="1800" dirty="0"/>
              <a:t> </a:t>
            </a:r>
            <a:r>
              <a:rPr lang="en-US" sz="1800" dirty="0" err="1"/>
              <a:t>styly</a:t>
            </a:r>
            <a:r>
              <a:rPr lang="en-US" sz="1800" dirty="0"/>
              <a:t> v </a:t>
            </a:r>
            <a:r>
              <a:rPr lang="en-US" sz="1800" dirty="0" err="1"/>
              <a:t>české</a:t>
            </a:r>
            <a:r>
              <a:rPr lang="en-US" sz="1800" dirty="0"/>
              <a:t> </a:t>
            </a:r>
            <a:r>
              <a:rPr lang="en-US" sz="1800" dirty="0" err="1"/>
              <a:t>architektuře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            </a:t>
            </a:r>
            <a:r>
              <a:rPr lang="en-US" sz="1800" dirty="0" err="1" smtClean="0"/>
              <a:t>Prezentace</a:t>
            </a:r>
            <a:r>
              <a:rPr lang="en-US" sz="1800" dirty="0" smtClean="0"/>
              <a:t> </a:t>
            </a:r>
            <a:r>
              <a:rPr lang="en-US" sz="1800" dirty="0" err="1"/>
              <a:t>videí</a:t>
            </a:r>
            <a:r>
              <a:rPr lang="en-US" sz="1800" dirty="0"/>
              <a:t> </a:t>
            </a:r>
            <a:r>
              <a:rPr lang="en-US" sz="1800" dirty="0" err="1"/>
              <a:t>vzniklých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předchozím</a:t>
            </a:r>
            <a:r>
              <a:rPr lang="en-US" sz="1800" dirty="0"/>
              <a:t> </a:t>
            </a:r>
            <a:r>
              <a:rPr lang="en-US" sz="1800" dirty="0" err="1"/>
              <a:t>společném</a:t>
            </a:r>
            <a:r>
              <a:rPr lang="en-US" sz="1800" dirty="0"/>
              <a:t> </a:t>
            </a:r>
            <a:r>
              <a:rPr lang="en-US" sz="1800" dirty="0" err="1"/>
              <a:t>workshopu</a:t>
            </a:r>
            <a:r>
              <a:rPr lang="en-US" sz="1800" dirty="0"/>
              <a:t>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</a:t>
            </a:r>
            <a:r>
              <a:rPr lang="en-US" sz="1800" dirty="0" err="1" smtClean="0"/>
              <a:t>studentů</a:t>
            </a:r>
            <a:r>
              <a:rPr lang="en-US" sz="1800" dirty="0" smtClean="0"/>
              <a:t> </a:t>
            </a:r>
            <a:r>
              <a:rPr lang="en-US" sz="1800" dirty="0"/>
              <a:t>FUA TUL a </a:t>
            </a:r>
            <a:r>
              <a:rPr lang="cs-CZ" sz="1800" dirty="0" smtClean="0"/>
              <a:t>FA </a:t>
            </a:r>
            <a:r>
              <a:rPr lang="en-US" sz="1800" dirty="0" smtClean="0"/>
              <a:t>MUN </a:t>
            </a:r>
            <a:r>
              <a:rPr lang="en-US" sz="1800" dirty="0"/>
              <a:t>v </a:t>
            </a:r>
            <a:r>
              <a:rPr lang="en-US" sz="1800" dirty="0" err="1"/>
              <a:t>Ralsku</a:t>
            </a:r>
            <a:r>
              <a:rPr lang="en-US" sz="1800" dirty="0"/>
              <a:t> 2016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            </a:t>
            </a:r>
            <a:r>
              <a:rPr lang="en-US" sz="1800" dirty="0" err="1" smtClean="0"/>
              <a:t>Instrukce</a:t>
            </a:r>
            <a:r>
              <a:rPr lang="en-US" sz="1800" dirty="0" smtClean="0"/>
              <a:t> </a:t>
            </a:r>
            <a:r>
              <a:rPr lang="en-US" sz="1800" dirty="0"/>
              <a:t>k </a:t>
            </a:r>
            <a:r>
              <a:rPr lang="en-US" sz="1800" dirty="0" err="1"/>
              <a:t>programu</a:t>
            </a:r>
            <a:r>
              <a:rPr lang="en-US" sz="1800" dirty="0"/>
              <a:t> a </a:t>
            </a:r>
            <a:r>
              <a:rPr lang="en-US" sz="1800" dirty="0" err="1"/>
              <a:t>průběhu</a:t>
            </a:r>
            <a:r>
              <a:rPr lang="en-US" sz="1800" dirty="0"/>
              <a:t> </a:t>
            </a:r>
            <a:r>
              <a:rPr lang="en-US" sz="1800" dirty="0" err="1" smtClean="0"/>
              <a:t>workshopu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R</a:t>
            </a:r>
            <a:r>
              <a:rPr lang="en-US" sz="1800" dirty="0" err="1" smtClean="0"/>
              <a:t>ozdělení</a:t>
            </a:r>
            <a:r>
              <a:rPr lang="en-US" sz="1800" dirty="0" smtClean="0"/>
              <a:t> </a:t>
            </a:r>
            <a:r>
              <a:rPr lang="en-US" sz="1800" dirty="0" err="1"/>
              <a:t>studentů</a:t>
            </a:r>
            <a:r>
              <a:rPr lang="en-US" sz="1800" dirty="0"/>
              <a:t> do </a:t>
            </a:r>
            <a:r>
              <a:rPr lang="en-US" sz="1800" dirty="0" err="1"/>
              <a:t>skupin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                 </a:t>
            </a:r>
            <a:r>
              <a:rPr lang="en-US" sz="1800" dirty="0" err="1" smtClean="0"/>
              <a:t>Prezentace</a:t>
            </a:r>
            <a:r>
              <a:rPr lang="en-US" sz="1800" dirty="0" smtClean="0"/>
              <a:t> </a:t>
            </a:r>
            <a:r>
              <a:rPr lang="en-US" sz="1800" dirty="0" err="1"/>
              <a:t>tvorby</a:t>
            </a:r>
            <a:r>
              <a:rPr lang="en-US" sz="1800" dirty="0"/>
              <a:t> </a:t>
            </a:r>
            <a:r>
              <a:rPr lang="en-US" sz="1800" dirty="0" err="1"/>
              <a:t>storyboardu</a:t>
            </a:r>
            <a:r>
              <a:rPr lang="en-US" sz="1800" dirty="0"/>
              <a:t>  a </a:t>
            </a:r>
            <a:r>
              <a:rPr lang="en-US" sz="1800" dirty="0" err="1"/>
              <a:t>teoretická</a:t>
            </a:r>
            <a:r>
              <a:rPr lang="en-US" sz="1800" dirty="0"/>
              <a:t> </a:t>
            </a:r>
            <a:r>
              <a:rPr lang="en-US" sz="1800" dirty="0" err="1"/>
              <a:t>příprava</a:t>
            </a:r>
            <a:r>
              <a:rPr lang="en-US" sz="1800" dirty="0"/>
              <a:t> </a:t>
            </a:r>
            <a:r>
              <a:rPr lang="en-US" sz="1800" dirty="0" err="1"/>
              <a:t>před</a:t>
            </a:r>
            <a:r>
              <a:rPr lang="en-US" sz="1800" dirty="0"/>
              <a:t> </a:t>
            </a:r>
            <a:r>
              <a:rPr lang="en-US" sz="1800" dirty="0" err="1"/>
              <a:t>prací</a:t>
            </a:r>
            <a:r>
              <a:rPr lang="en-US" sz="1800" dirty="0"/>
              <a:t> v </a:t>
            </a:r>
            <a:r>
              <a:rPr lang="en-US" sz="1800" dirty="0" err="1" smtClean="0"/>
              <a:t>terénu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4098" name="Picture 2" descr="C:\FUA\NAGOYA workshop 2017\fotky\workshop vyber\IMG_2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1"/>
            <a:ext cx="3600400" cy="27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FUA\NAGOYA workshop 2017\fotky\workshop vyber\IMG_2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0"/>
            <a:ext cx="3600909" cy="27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476672"/>
            <a:ext cx="8229600" cy="252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/>
              <a:t>Út</a:t>
            </a:r>
            <a:r>
              <a:rPr lang="en-US" sz="1800" b="1" dirty="0" smtClean="0"/>
              <a:t> 17.10. </a:t>
            </a:r>
            <a:r>
              <a:rPr lang="cs-CZ" sz="1800" b="1" dirty="0" smtClean="0"/>
              <a:t>  </a:t>
            </a:r>
            <a:r>
              <a:rPr lang="en-US" sz="1800" dirty="0" err="1" smtClean="0"/>
              <a:t>Exkurze</a:t>
            </a:r>
            <a:r>
              <a:rPr lang="en-US" sz="1800" dirty="0" smtClean="0"/>
              <a:t> do </a:t>
            </a:r>
            <a:r>
              <a:rPr lang="en-US" sz="1800" dirty="0" err="1" smtClean="0"/>
              <a:t>lokality</a:t>
            </a:r>
            <a:r>
              <a:rPr lang="en-US" sz="1800" dirty="0" smtClean="0"/>
              <a:t> </a:t>
            </a:r>
            <a:r>
              <a:rPr lang="en-US" sz="1800" dirty="0" err="1" smtClean="0"/>
              <a:t>workshopu</a:t>
            </a:r>
            <a:r>
              <a:rPr lang="en-US" sz="1800" dirty="0" smtClean="0"/>
              <a:t> - </a:t>
            </a:r>
            <a:r>
              <a:rPr lang="en-US" sz="1800" dirty="0" err="1" smtClean="0"/>
              <a:t>Chiryu</a:t>
            </a:r>
            <a:r>
              <a:rPr lang="en-US" sz="1800" dirty="0" smtClean="0"/>
              <a:t> Toyota City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      </a:t>
            </a:r>
            <a:r>
              <a:rPr lang="en-US" sz="1800" dirty="0" smtClean="0"/>
              <a:t> </a:t>
            </a:r>
            <a:r>
              <a:rPr lang="cs-CZ" sz="1800" dirty="0" smtClean="0"/>
              <a:t>  </a:t>
            </a:r>
            <a:r>
              <a:rPr lang="en-US" sz="1800" dirty="0" err="1" smtClean="0"/>
              <a:t>Setkání</a:t>
            </a:r>
            <a:r>
              <a:rPr lang="en-US" sz="1800" dirty="0" smtClean="0"/>
              <a:t> se </a:t>
            </a:r>
            <a:r>
              <a:rPr lang="en-US" sz="1800" dirty="0" err="1" smtClean="0"/>
              <a:t>zástupci</a:t>
            </a:r>
            <a:r>
              <a:rPr lang="en-US" sz="1800" dirty="0" smtClean="0"/>
              <a:t> </a:t>
            </a:r>
            <a:r>
              <a:rPr lang="en-US" sz="1800" dirty="0" err="1" smtClean="0"/>
              <a:t>místní</a:t>
            </a:r>
            <a:r>
              <a:rPr lang="en-US" sz="1800" dirty="0" smtClean="0"/>
              <a:t> </a:t>
            </a:r>
            <a:r>
              <a:rPr lang="en-US" sz="1800" dirty="0" err="1" smtClean="0"/>
              <a:t>sp</a:t>
            </a:r>
            <a:r>
              <a:rPr lang="cs-CZ" sz="1800" dirty="0" smtClean="0"/>
              <a:t>r</a:t>
            </a:r>
            <a:r>
              <a:rPr lang="en-US" sz="1800" dirty="0" err="1" smtClean="0"/>
              <a:t>ávy</a:t>
            </a:r>
            <a:r>
              <a:rPr lang="en-US" sz="1800" dirty="0" smtClean="0"/>
              <a:t>, s </a:t>
            </a:r>
            <a:r>
              <a:rPr lang="en-US" sz="1800" dirty="0" err="1" smtClean="0"/>
              <a:t>dobrovolníky</a:t>
            </a:r>
            <a:r>
              <a:rPr lang="en-US" sz="1800" dirty="0" smtClean="0"/>
              <a:t> a </a:t>
            </a:r>
            <a:r>
              <a:rPr lang="en-US" sz="1800" dirty="0" err="1" smtClean="0"/>
              <a:t>místními</a:t>
            </a:r>
            <a:r>
              <a:rPr lang="en-US" sz="1800" dirty="0" smtClean="0"/>
              <a:t> </a:t>
            </a:r>
            <a:r>
              <a:rPr lang="en-US" sz="1800" dirty="0" err="1" smtClean="0"/>
              <a:t>občany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         </a:t>
            </a:r>
            <a:r>
              <a:rPr lang="en-US" sz="1800" dirty="0" err="1" smtClean="0"/>
              <a:t>Samostatná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r>
              <a:rPr lang="en-US" sz="1800" dirty="0" smtClean="0"/>
              <a:t> </a:t>
            </a:r>
            <a:r>
              <a:rPr lang="en-US" sz="1800" dirty="0" err="1" smtClean="0"/>
              <a:t>studentů</a:t>
            </a:r>
            <a:r>
              <a:rPr lang="en-US" sz="1800" dirty="0" smtClean="0"/>
              <a:t> v </a:t>
            </a:r>
            <a:r>
              <a:rPr lang="en-US" sz="1800" dirty="0" err="1" smtClean="0"/>
              <a:t>terénu</a:t>
            </a:r>
            <a:r>
              <a:rPr lang="en-US" sz="1800" dirty="0" smtClean="0"/>
              <a:t> – </a:t>
            </a:r>
            <a:r>
              <a:rPr lang="en-US" sz="1800" dirty="0" err="1" smtClean="0"/>
              <a:t>natáčení</a:t>
            </a:r>
            <a:r>
              <a:rPr lang="en-US" sz="1800" dirty="0" smtClean="0"/>
              <a:t> </a:t>
            </a:r>
            <a:r>
              <a:rPr lang="en-US" sz="1800" dirty="0" err="1" smtClean="0"/>
              <a:t>videí</a:t>
            </a:r>
            <a:r>
              <a:rPr lang="en-US" sz="1800" dirty="0" smtClean="0"/>
              <a:t> </a:t>
            </a:r>
            <a:r>
              <a:rPr lang="cs-CZ" sz="1800" dirty="0" smtClean="0"/>
              <a:t>z lokality </a:t>
            </a:r>
            <a:r>
              <a:rPr lang="en-US" sz="1800" dirty="0" smtClean="0"/>
              <a:t>a </a:t>
            </a:r>
            <a:r>
              <a:rPr lang="en-US" sz="1800" dirty="0" err="1" smtClean="0"/>
              <a:t>rozhovorů</a:t>
            </a:r>
            <a:r>
              <a:rPr lang="en-US" sz="1800" dirty="0" smtClean="0"/>
              <a:t> 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</a:t>
            </a:r>
            <a:r>
              <a:rPr lang="en-US" sz="1800" dirty="0" smtClean="0"/>
              <a:t>s </a:t>
            </a:r>
            <a:r>
              <a:rPr lang="en-US" sz="1800" dirty="0" err="1" smtClean="0"/>
              <a:t>místními</a:t>
            </a:r>
            <a:r>
              <a:rPr lang="cs-CZ" sz="1800" dirty="0" smtClean="0"/>
              <a:t> občany</a:t>
            </a:r>
          </a:p>
          <a:p>
            <a:endParaRPr lang="cs-CZ" sz="1800" dirty="0"/>
          </a:p>
        </p:txBody>
      </p:sp>
      <p:pic>
        <p:nvPicPr>
          <p:cNvPr id="5123" name="Picture 3" descr="C:\FUA\NAGOYA workshop 2017\fotky\workshop vyber\IMG_2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27" y="1916832"/>
            <a:ext cx="3293497" cy="246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FUA\NAGOYA workshop 2017\fotky\workshop vyber\IMG_2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35143"/>
            <a:ext cx="5164436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FUA\NAGOYA workshop 2017\fotky\workshop vyber\IMG_2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16833"/>
            <a:ext cx="4195601" cy="24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St 18.10. </a:t>
            </a:r>
            <a:r>
              <a:rPr lang="cs-CZ" sz="1800" b="1" dirty="0" smtClean="0"/>
              <a:t>  </a:t>
            </a:r>
            <a:r>
              <a:rPr lang="en-US" sz="1800" dirty="0" err="1" smtClean="0"/>
              <a:t>Prezentace</a:t>
            </a:r>
            <a:r>
              <a:rPr lang="en-US" sz="1800" dirty="0" smtClean="0"/>
              <a:t> </a:t>
            </a:r>
            <a:r>
              <a:rPr lang="en-US" sz="1800" dirty="0" err="1" smtClean="0"/>
              <a:t>storyboardů</a:t>
            </a:r>
            <a:r>
              <a:rPr lang="en-US" sz="1800" dirty="0" smtClean="0"/>
              <a:t> a </a:t>
            </a:r>
            <a:r>
              <a:rPr lang="en-US" sz="1800" dirty="0" err="1" smtClean="0"/>
              <a:t>konceptu</a:t>
            </a:r>
            <a:r>
              <a:rPr lang="en-US" sz="1800" dirty="0" smtClean="0"/>
              <a:t> </a:t>
            </a:r>
            <a:r>
              <a:rPr lang="en-US" sz="1800" dirty="0" err="1" smtClean="0"/>
              <a:t>videí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        </a:t>
            </a:r>
            <a:r>
              <a:rPr lang="en-US" sz="1800" dirty="0" err="1" smtClean="0"/>
              <a:t>Samostatná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r>
              <a:rPr lang="en-US" sz="1800" dirty="0" smtClean="0"/>
              <a:t> </a:t>
            </a:r>
            <a:r>
              <a:rPr lang="en-US" sz="1800" dirty="0" err="1" smtClean="0"/>
              <a:t>studentů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zpracování</a:t>
            </a:r>
            <a:r>
              <a:rPr lang="en-US" sz="1800" dirty="0" smtClean="0"/>
              <a:t> </a:t>
            </a:r>
            <a:r>
              <a:rPr lang="en-US" sz="1800" dirty="0" err="1" smtClean="0"/>
              <a:t>videa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b="1" dirty="0" err="1" smtClean="0"/>
              <a:t>Čt</a:t>
            </a:r>
            <a:r>
              <a:rPr lang="en-US" sz="1800" b="1" dirty="0" smtClean="0"/>
              <a:t> 19.10. </a:t>
            </a:r>
            <a:r>
              <a:rPr lang="cs-CZ" sz="1800" b="1" dirty="0" smtClean="0"/>
              <a:t>  </a:t>
            </a:r>
            <a:r>
              <a:rPr lang="en-US" sz="1800" dirty="0" err="1" smtClean="0"/>
              <a:t>Konzultace</a:t>
            </a:r>
            <a:r>
              <a:rPr lang="en-US" sz="1800" dirty="0" smtClean="0"/>
              <a:t> se </a:t>
            </a:r>
            <a:r>
              <a:rPr lang="en-US" sz="1800" dirty="0" err="1" smtClean="0"/>
              <a:t>studenty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        </a:t>
            </a:r>
            <a:r>
              <a:rPr lang="en-US" sz="1800" dirty="0" err="1" smtClean="0"/>
              <a:t>Samostatná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r>
              <a:rPr lang="en-US" sz="1800" dirty="0" smtClean="0"/>
              <a:t> </a:t>
            </a:r>
            <a:r>
              <a:rPr lang="en-US" sz="1800" dirty="0" err="1" smtClean="0"/>
              <a:t>studentů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zpracování</a:t>
            </a:r>
            <a:r>
              <a:rPr lang="en-US" sz="1800" dirty="0" smtClean="0"/>
              <a:t> </a:t>
            </a:r>
            <a:r>
              <a:rPr lang="en-US" sz="1800" dirty="0" err="1" smtClean="0"/>
              <a:t>videa</a:t>
            </a:r>
            <a:endParaRPr lang="cs-CZ" sz="1800" dirty="0" smtClean="0"/>
          </a:p>
          <a:p>
            <a:pPr marL="0" indent="0">
              <a:buNone/>
            </a:pPr>
            <a:r>
              <a:rPr lang="en-US" sz="1800" b="1" dirty="0" err="1" smtClean="0"/>
              <a:t>Pá</a:t>
            </a:r>
            <a:r>
              <a:rPr lang="en-US" sz="1800" b="1" dirty="0" smtClean="0"/>
              <a:t> 20.10. </a:t>
            </a:r>
            <a:r>
              <a:rPr lang="cs-CZ" sz="1800" b="1" dirty="0" smtClean="0"/>
              <a:t> </a:t>
            </a:r>
            <a:r>
              <a:rPr lang="en-US" sz="1800" dirty="0" err="1" smtClean="0"/>
              <a:t>Finální</a:t>
            </a:r>
            <a:r>
              <a:rPr lang="en-US" sz="1800" dirty="0" smtClean="0"/>
              <a:t> </a:t>
            </a:r>
            <a:r>
              <a:rPr lang="en-US" sz="1800" dirty="0" err="1" smtClean="0"/>
              <a:t>prezentace</a:t>
            </a:r>
            <a:r>
              <a:rPr lang="en-US" sz="1800" dirty="0" smtClean="0"/>
              <a:t> </a:t>
            </a:r>
            <a:r>
              <a:rPr lang="en-US" sz="1800" dirty="0" err="1" smtClean="0"/>
              <a:t>studentských</a:t>
            </a:r>
            <a:r>
              <a:rPr lang="en-US" sz="1800" dirty="0" smtClean="0"/>
              <a:t> </a:t>
            </a:r>
            <a:r>
              <a:rPr lang="en-US" sz="1800" dirty="0" err="1" smtClean="0"/>
              <a:t>videí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                  </a:t>
            </a:r>
            <a:r>
              <a:rPr lang="en-US" sz="1800" dirty="0" err="1" smtClean="0"/>
              <a:t>Přednáška</a:t>
            </a:r>
            <a:r>
              <a:rPr lang="en-US" sz="1800" dirty="0" smtClean="0"/>
              <a:t> – </a:t>
            </a:r>
            <a:r>
              <a:rPr lang="en-US" sz="1800" dirty="0" err="1" smtClean="0"/>
              <a:t>Představení</a:t>
            </a:r>
            <a:r>
              <a:rPr lang="en-US" sz="1800" dirty="0" smtClean="0"/>
              <a:t> TUL, FUA a </a:t>
            </a:r>
            <a:r>
              <a:rPr lang="en-US" sz="1800" dirty="0" err="1" smtClean="0"/>
              <a:t>práce</a:t>
            </a:r>
            <a:r>
              <a:rPr lang="en-US" sz="1800" dirty="0" smtClean="0"/>
              <a:t> </a:t>
            </a:r>
            <a:r>
              <a:rPr lang="en-US" sz="1800" dirty="0" err="1" smtClean="0"/>
              <a:t>Katedry</a:t>
            </a:r>
            <a:r>
              <a:rPr lang="en-US" sz="1800" dirty="0" smtClean="0"/>
              <a:t> </a:t>
            </a:r>
            <a:r>
              <a:rPr lang="en-US" sz="1800" dirty="0" err="1" smtClean="0"/>
              <a:t>Urbanismu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146" name="Picture 2" descr="C:\FUA\NAGOYA workshop 2017\fotky\workshop vyber\IMG_2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4" y="2925064"/>
            <a:ext cx="4422973" cy="33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FUA\NAGOYA workshop 2017\fotky\workshop vyber\IMG_2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65" y="2924944"/>
            <a:ext cx="4419431" cy="33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cs-CZ" b="1" dirty="0" smtClean="0"/>
              <a:t>Bonus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Během návštěvy Japonska proběhla i setkání se dvěma významnými, světově uznávanými japonskými architekty, na kterých došlo k předběžnému přislíbení možné budoucí spolupráce buď formou přednášky na půdě TUL či vedením architektonického workshopu.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Masaharu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Takasaki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Tokyo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Hiroyuki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Wakabayashi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</a:rPr>
              <a:t>Kyoto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C:\FUA\NAGOYA workshop 2017\fotky\workshop vyber\IMG_2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2828933"/>
            <a:ext cx="3042338" cy="40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FUA\NAGOYA workshop 2017\fotky\workshop vyber\IMG_2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89" y="2816926"/>
            <a:ext cx="5424323" cy="40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361</Words>
  <Application>Microsoft Office PowerPoint</Application>
  <PresentationFormat>Předvádění na obrazovce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Institucionální program pro veřejné vysoké školy pro rok 2017</vt:lpstr>
      <vt:lpstr>JAPONSKO - SPOLEČNÉ ARCHITEKTONICKÉ WORKSHOPY</vt:lpstr>
      <vt:lpstr>Řešitelé - Vedoucí workshopu    Mgr.A. Zdeňka Němcová Zedníčková Ph.D. KUR FUA TUL Makoto Tanida Dr.Eng.  KA MUN</vt:lpstr>
      <vt:lpstr>Indikátory</vt:lpstr>
      <vt:lpstr>Zadání workshopu</vt:lpstr>
      <vt:lpstr> Program workshopu na Meijo University Nagoya 16.10. - 20.10.2017 </vt:lpstr>
      <vt:lpstr>Prezentace aplikace PowerPoint</vt:lpstr>
      <vt:lpstr>Prezentace aplikace PowerPoint</vt:lpstr>
      <vt:lpstr>Bonus</vt:lpstr>
      <vt:lpstr>Děkuji za pozornost Mgr.A. Zdeňka Němcová Zedníčková Ph.D., TUL Makoto Tanida Dr.Eng., Meijo University Nagoya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JAPONSKO - SPOLEČNÉ ARCHITEKTONICKÉ WORKSHOPY</dc:title>
  <dc:creator>notebook10</dc:creator>
  <cp:lastModifiedBy>notebook10</cp:lastModifiedBy>
  <cp:revision>32</cp:revision>
  <dcterms:created xsi:type="dcterms:W3CDTF">2017-12-15T14:53:03Z</dcterms:created>
  <dcterms:modified xsi:type="dcterms:W3CDTF">2017-12-15T18:38:29Z</dcterms:modified>
</cp:coreProperties>
</file>