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8" autoAdjust="0"/>
    <p:restoredTop sz="94646" autoAdjust="0"/>
  </p:normalViewPr>
  <p:slideViewPr>
    <p:cSldViewPr>
      <p:cViewPr>
        <p:scale>
          <a:sx n="100" d="100"/>
          <a:sy n="100" d="100"/>
        </p:scale>
        <p:origin x="-756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F207D-A5DF-4C40-8991-11DDBA44BCBD}" type="datetimeFigureOut">
              <a:rPr lang="cs-CZ" smtClean="0"/>
              <a:pPr/>
              <a:t>10.01.2018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3E86A-3917-4DD0-8310-9CC35CF1092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Výuka architektonického navrhování  v prvním </a:t>
            </a:r>
            <a:r>
              <a:rPr lang="cs-CZ" dirty="0" smtClean="0"/>
              <a:t>ročníku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300" dirty="0" smtClean="0"/>
              <a:t>20. - 23. 10. 2017</a:t>
            </a:r>
            <a:endParaRPr lang="cs-CZ" sz="3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Fakulta umění a architektury</a:t>
            </a:r>
          </a:p>
          <a:p>
            <a:r>
              <a:rPr lang="cs-CZ" dirty="0" smtClean="0"/>
              <a:t>Ing. arch. Vladimír Balda</a:t>
            </a:r>
          </a:p>
          <a:p>
            <a:r>
              <a:rPr lang="cs-CZ" dirty="0" smtClean="0"/>
              <a:t>Ing. arch. Jiří Žid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DSCN07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Výuka architektonického navrhování  v prvním ročníku</a:t>
            </a:r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Navštívené školy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Výuka architektonického navrhování  v prvním ročníku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for Architecture and Planning</a:t>
            </a:r>
            <a:r>
              <a:rPr lang="cs-CZ" dirty="0" smtClean="0"/>
              <a:t>- TU </a:t>
            </a:r>
            <a:r>
              <a:rPr lang="cs-CZ" dirty="0" err="1" smtClean="0"/>
              <a:t>Wien</a:t>
            </a:r>
            <a:endParaRPr lang="cs-CZ" dirty="0" smtClean="0"/>
          </a:p>
          <a:p>
            <a:r>
              <a:rPr lang="de-DE" dirty="0" smtClean="0"/>
              <a:t>Universität für angewandte Kunst </a:t>
            </a:r>
            <a:r>
              <a:rPr lang="cs-CZ" dirty="0" smtClean="0"/>
              <a:t>- </a:t>
            </a:r>
            <a:r>
              <a:rPr lang="de-DE" dirty="0" smtClean="0"/>
              <a:t>Wien</a:t>
            </a:r>
            <a:endParaRPr lang="cs-CZ" dirty="0" smtClean="0"/>
          </a:p>
          <a:p>
            <a:r>
              <a:rPr lang="de-DE" dirty="0" smtClean="0"/>
              <a:t>Akademie der bildenden Künste </a:t>
            </a:r>
            <a:r>
              <a:rPr lang="cs-CZ" dirty="0" smtClean="0"/>
              <a:t>- </a:t>
            </a:r>
            <a:r>
              <a:rPr lang="de-DE" dirty="0" smtClean="0"/>
              <a:t>Wien</a:t>
            </a:r>
            <a:endParaRPr lang="cs-CZ" dirty="0" smtClean="0"/>
          </a:p>
          <a:p>
            <a:r>
              <a:rPr lang="pl-PL" dirty="0" smtClean="0"/>
              <a:t>Fakulta architektúry STU – Bratislava</a:t>
            </a:r>
          </a:p>
          <a:p>
            <a:r>
              <a:rPr lang="cs-CZ" dirty="0" smtClean="0"/>
              <a:t>Vysoká škola výtvarných </a:t>
            </a:r>
            <a:r>
              <a:rPr lang="cs-CZ" dirty="0" err="1" smtClean="0"/>
              <a:t>umení</a:t>
            </a:r>
            <a:r>
              <a:rPr lang="cs-CZ" dirty="0" smtClean="0"/>
              <a:t> - </a:t>
            </a:r>
            <a:r>
              <a:rPr lang="pl-PL" dirty="0" smtClean="0"/>
              <a:t>Bratislava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DSC_82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868" y="-5320"/>
            <a:ext cx="9178868" cy="613148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TU </a:t>
            </a:r>
            <a:r>
              <a:rPr lang="cs-CZ" sz="6000" dirty="0" err="1" smtClean="0">
                <a:solidFill>
                  <a:schemeClr val="bg1"/>
                </a:solidFill>
              </a:rPr>
              <a:t>Wien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Výuka architektonického navrhování  v prvním ročníku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DSC_83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10861" cy="614364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6000" dirty="0" err="1" smtClean="0">
                <a:solidFill>
                  <a:schemeClr val="bg1"/>
                </a:solidFill>
              </a:rPr>
              <a:t>Universität</a:t>
            </a:r>
            <a:r>
              <a:rPr lang="cs-CZ" sz="6000" dirty="0" smtClean="0">
                <a:solidFill>
                  <a:schemeClr val="bg1"/>
                </a:solidFill>
              </a:rPr>
              <a:t> </a:t>
            </a:r>
            <a:r>
              <a:rPr lang="cs-CZ" sz="6000" dirty="0" err="1" smtClean="0">
                <a:solidFill>
                  <a:schemeClr val="bg1"/>
                </a:solidFill>
              </a:rPr>
              <a:t>für</a:t>
            </a:r>
            <a:r>
              <a:rPr lang="cs-CZ" sz="6000" dirty="0" smtClean="0">
                <a:solidFill>
                  <a:schemeClr val="bg1"/>
                </a:solidFill>
              </a:rPr>
              <a:t> </a:t>
            </a:r>
            <a:r>
              <a:rPr lang="cs-CZ" sz="6000" dirty="0" err="1" smtClean="0">
                <a:solidFill>
                  <a:schemeClr val="bg1"/>
                </a:solidFill>
              </a:rPr>
              <a:t>angewandte</a:t>
            </a:r>
            <a:r>
              <a:rPr lang="cs-CZ" sz="6000" dirty="0" smtClean="0">
                <a:solidFill>
                  <a:schemeClr val="bg1"/>
                </a:solidFill>
              </a:rPr>
              <a:t> </a:t>
            </a:r>
            <a:r>
              <a:rPr lang="cs-CZ" sz="6000" dirty="0" err="1" smtClean="0">
                <a:solidFill>
                  <a:schemeClr val="bg1"/>
                </a:solidFill>
              </a:rPr>
              <a:t>Kunst</a:t>
            </a:r>
            <a:r>
              <a:rPr lang="cs-CZ" sz="6000" dirty="0" smtClean="0">
                <a:solidFill>
                  <a:schemeClr val="bg1"/>
                </a:solidFill>
              </a:rPr>
              <a:t> 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Výuka architektonického navrhování  v prvním ročníku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DSCN0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/>
                </a:solidFill>
              </a:rPr>
              <a:t>Akademie der </a:t>
            </a:r>
            <a:r>
              <a:rPr lang="cs-CZ" sz="6000" dirty="0" err="1" smtClean="0">
                <a:solidFill>
                  <a:schemeClr val="bg1"/>
                </a:solidFill>
              </a:rPr>
              <a:t>bildenden</a:t>
            </a:r>
            <a:r>
              <a:rPr lang="cs-CZ" sz="6000" dirty="0" smtClean="0">
                <a:solidFill>
                  <a:schemeClr val="bg1"/>
                </a:solidFill>
              </a:rPr>
              <a:t> </a:t>
            </a:r>
            <a:r>
              <a:rPr lang="cs-CZ" sz="6000" dirty="0" err="1" smtClean="0">
                <a:solidFill>
                  <a:schemeClr val="bg1"/>
                </a:solidFill>
              </a:rPr>
              <a:t>Künste</a:t>
            </a:r>
            <a:r>
              <a:rPr lang="cs-CZ" sz="6000" dirty="0" smtClean="0">
                <a:solidFill>
                  <a:schemeClr val="bg1"/>
                </a:solidFill>
              </a:rPr>
              <a:t> 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Výuka architektonického navrhování  v prvním ročníku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DSC_85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7072" cy="614364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Fakulta </a:t>
            </a:r>
            <a:r>
              <a:rPr lang="cs-CZ" sz="6000" dirty="0" err="1" smtClean="0">
                <a:solidFill>
                  <a:schemeClr val="bg1"/>
                </a:solidFill>
              </a:rPr>
              <a:t>architektúry</a:t>
            </a:r>
            <a:r>
              <a:rPr lang="cs-CZ" sz="6000" dirty="0" smtClean="0">
                <a:solidFill>
                  <a:schemeClr val="bg1"/>
                </a:solidFill>
              </a:rPr>
              <a:t> STU 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Výuka architektonického navrhování  v prvním ročníku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DSC_85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210861" cy="614364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bg1"/>
                </a:solidFill>
              </a:rPr>
              <a:t>Vysoká škola výtvarných </a:t>
            </a:r>
            <a:r>
              <a:rPr lang="cs-CZ" sz="6000" dirty="0" err="1" smtClean="0">
                <a:solidFill>
                  <a:schemeClr val="bg1"/>
                </a:solidFill>
              </a:rPr>
              <a:t>umení</a:t>
            </a:r>
            <a:r>
              <a:rPr lang="cs-CZ" sz="6000" dirty="0" smtClean="0">
                <a:solidFill>
                  <a:schemeClr val="bg1"/>
                </a:solidFill>
              </a:rPr>
              <a:t> 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Výuka architektonického navrhování  v prvním ročníku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Lublin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Výuka architektonického navrhování  v prvním ročníku</a:t>
            </a:r>
            <a:endParaRPr lang="cs-CZ" dirty="0"/>
          </a:p>
        </p:txBody>
      </p:sp>
      <p:pic>
        <p:nvPicPr>
          <p:cNvPr id="8" name="Zástupný symbol pro obsah 7" descr="Publik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1305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Lublin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635795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Výuka architektonického navrhování  v prvním ročníku</a:t>
            </a:r>
            <a:endParaRPr lang="cs-CZ" dirty="0"/>
          </a:p>
        </p:txBody>
      </p:sp>
      <p:pic>
        <p:nvPicPr>
          <p:cNvPr id="7" name="Zástupný symbol pro obsah 6" descr="ERA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2078" cy="621508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128</Words>
  <Application>Microsoft Office PowerPoint</Application>
  <PresentationFormat>Předvádění na obrazovce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Výuka architektonického navrhování  v prvním ročníku  20. - 23. 10. 2017</vt:lpstr>
      <vt:lpstr>Navštívené školy</vt:lpstr>
      <vt:lpstr>TU Wien</vt:lpstr>
      <vt:lpstr>Universität für angewandte Kunst </vt:lpstr>
      <vt:lpstr>Akademie der bildenden Künste </vt:lpstr>
      <vt:lpstr>Fakulta architektúry STU </vt:lpstr>
      <vt:lpstr>Vysoká škola výtvarných umení </vt:lpstr>
      <vt:lpstr>Lublin</vt:lpstr>
      <vt:lpstr>Lublin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Výuka architektonického navrhování  v prvním ročníku</dc:title>
  <dc:creator>admin</dc:creator>
  <cp:lastModifiedBy>notebook2</cp:lastModifiedBy>
  <cp:revision>12</cp:revision>
  <dcterms:created xsi:type="dcterms:W3CDTF">2017-01-09T20:16:19Z</dcterms:created>
  <dcterms:modified xsi:type="dcterms:W3CDTF">2018-01-10T13:52:08Z</dcterms:modified>
</cp:coreProperties>
</file>