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51D"/>
    <a:srgbClr val="7E1A47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70" d="100"/>
          <a:sy n="70" d="100"/>
        </p:scale>
        <p:origin x="-1008" y="-96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10.11.2011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</Words>
  <Application>Microsoft Office PowerPoint</Application>
  <PresentationFormat>Předvádění na obrazovce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EFšablonaPowerPoint2011Cz</vt:lpstr>
      <vt:lpstr>Snímek 1</vt:lpstr>
      <vt:lpstr>Snímek 2</vt:lpstr>
    </vt:vector>
  </TitlesOfParts>
  <Company>TUL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Caidler</dc:creator>
  <cp:keywords>TUL</cp:keywords>
  <cp:lastModifiedBy>Caidler</cp:lastModifiedBy>
  <cp:revision>3</cp:revision>
  <dcterms:created xsi:type="dcterms:W3CDTF">2011-11-10T13:50:52Z</dcterms:created>
  <dcterms:modified xsi:type="dcterms:W3CDTF">2011-11-10T14:37:22Z</dcterms:modified>
</cp:coreProperties>
</file>