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B51D"/>
    <a:srgbClr val="7E1A47"/>
    <a:srgbClr val="99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60"/>
  </p:normalViewPr>
  <p:slideViewPr>
    <p:cSldViewPr>
      <p:cViewPr varScale="1">
        <p:scale>
          <a:sx n="70" d="100"/>
          <a:sy n="70" d="100"/>
        </p:scale>
        <p:origin x="-1008" y="-96"/>
      </p:cViewPr>
      <p:guideLst>
        <p:guide orient="horz" pos="2160"/>
        <p:guide pos="38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E52B96-8F7F-4CBB-B800-51390AB682EC}" type="datetimeFigureOut">
              <a:rPr lang="cs-CZ"/>
              <a:pPr>
                <a:defRPr/>
              </a:pPr>
              <a:t>10.11.2011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D6E96EA-E9FC-4CED-800E-CD7D2F847C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A9EC83-E084-48D0-9568-8C6C2AD14F5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UL - 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611188" y="3886200"/>
            <a:ext cx="7921625" cy="622920"/>
          </a:xfrm>
        </p:spPr>
        <p:txBody>
          <a:bodyPr/>
          <a:lstStyle>
            <a:lvl1pPr marL="0" indent="0" algn="ctr">
              <a:buNone/>
              <a:defRPr i="1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vložíte Jméno Příjmení </a:t>
            </a:r>
            <a:r>
              <a:rPr lang="en-US" dirty="0" smtClean="0"/>
              <a:t>|</a:t>
            </a:r>
            <a:r>
              <a:rPr lang="cs-CZ" dirty="0" smtClean="0"/>
              <a:t> Datum</a:t>
            </a:r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>
          <a:xfrm>
            <a:off x="611188" y="2276872"/>
            <a:ext cx="7921625" cy="11430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cs-CZ" dirty="0" smtClean="0"/>
              <a:t>Klepnutím vložíte název prezentace</a:t>
            </a:r>
            <a:endParaRPr lang="cs-CZ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UL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>
          <a:xfrm>
            <a:off x="539552" y="908720"/>
            <a:ext cx="8064896" cy="72008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cs-CZ" dirty="0" smtClean="0"/>
              <a:t>Klepnutím vložíte nadpis</a:t>
            </a:r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0" hasCustomPrompt="1"/>
          </p:nvPr>
        </p:nvSpPr>
        <p:spPr>
          <a:xfrm>
            <a:off x="539750" y="1844824"/>
            <a:ext cx="8064500" cy="4392613"/>
          </a:xfrm>
        </p:spPr>
        <p:txBody>
          <a:bodyPr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cs-CZ" dirty="0" smtClean="0"/>
              <a:t>Klepnutím vložíte text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F8F9B-1931-4F52-AD9E-88EBCF6B3CE2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684" r:id="rId12"/>
    <p:sldLayoutId id="2147483740" r:id="rId13"/>
    <p:sldLayoutId id="2147483741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FšablonaPowerPoint2011Cz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UL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5</Words>
  <Application>Microsoft Office PowerPoint</Application>
  <PresentationFormat>Předvádění na obrazovce (4:3)</PresentationFormat>
  <Paragraphs>2</Paragraphs>
  <Slides>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EFšablonaPowerPoint2011Cz</vt:lpstr>
      <vt:lpstr>Snímek 1</vt:lpstr>
      <vt:lpstr>Snímek 2</vt:lpstr>
    </vt:vector>
  </TitlesOfParts>
  <Company>TUL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Caidler</dc:creator>
  <cp:keywords>TUL</cp:keywords>
  <cp:lastModifiedBy>Caidler</cp:lastModifiedBy>
  <cp:revision>6</cp:revision>
  <dcterms:created xsi:type="dcterms:W3CDTF">2011-11-10T13:50:52Z</dcterms:created>
  <dcterms:modified xsi:type="dcterms:W3CDTF">2011-11-10T14:40:21Z</dcterms:modified>
</cp:coreProperties>
</file>