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12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73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38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54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82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12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60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5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72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636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31DB-C7DD-4E08-9E6F-4500ED215F28}" type="datetimeFigureOut">
              <a:rPr lang="cs-CZ" smtClean="0"/>
              <a:t>21.6.2016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9662-CA3E-484B-91A3-142D49ECAF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63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3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803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Předvádění na obrazovce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bianca.tomiskova</cp:lastModifiedBy>
  <cp:revision>1</cp:revision>
  <dcterms:created xsi:type="dcterms:W3CDTF">2016-06-21T07:30:45Z</dcterms:created>
  <dcterms:modified xsi:type="dcterms:W3CDTF">2016-06-21T07:31:33Z</dcterms:modified>
</cp:coreProperties>
</file>