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51D"/>
    <a:srgbClr val="7E1A47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60"/>
  </p:normalViewPr>
  <p:slideViewPr>
    <p:cSldViewPr>
      <p:cViewPr varScale="1">
        <p:scale>
          <a:sx n="73" d="100"/>
          <a:sy n="73" d="100"/>
        </p:scale>
        <p:origin x="1404" y="72"/>
      </p:cViewPr>
      <p:guideLst>
        <p:guide orient="horz" pos="216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52B96-8F7F-4CBB-B800-51390AB682EC}" type="datetimeFigureOut">
              <a:rPr lang="cs-CZ"/>
              <a:pPr>
                <a:defRPr/>
              </a:pPr>
              <a:t>05.01.2018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6E96EA-E9FC-4CED-800E-CD7D2F847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9EC83-E084-48D0-9568-8C6C2AD14F5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11188" y="3886200"/>
            <a:ext cx="7921625" cy="622920"/>
          </a:xfrm>
        </p:spPr>
        <p:txBody>
          <a:bodyPr/>
          <a:lstStyle>
            <a:lvl1pPr marL="0" indent="0" algn="ctr">
              <a:buNone/>
              <a:defRPr i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vložíte Jméno Příjmení </a:t>
            </a:r>
            <a:r>
              <a:rPr lang="en-US" dirty="0" smtClean="0"/>
              <a:t>|</a:t>
            </a:r>
            <a:r>
              <a:rPr lang="cs-CZ" dirty="0" smtClean="0"/>
              <a:t> Datum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11188" y="2276872"/>
            <a:ext cx="7921625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název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539552" y="908720"/>
            <a:ext cx="8064896" cy="72008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nadpis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0" hasCustomPrompt="1"/>
          </p:nvPr>
        </p:nvSpPr>
        <p:spPr>
          <a:xfrm>
            <a:off x="539750" y="1844824"/>
            <a:ext cx="8064500" cy="4392613"/>
          </a:xfrm>
        </p:spPr>
        <p:txBody>
          <a:bodyPr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cs-CZ" dirty="0" smtClean="0"/>
              <a:t>Klepnutím vložíte text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684" r:id="rId12"/>
    <p:sldLayoutId id="2147483740" r:id="rId13"/>
    <p:sldLayoutId id="214748374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11188" y="3886200"/>
            <a:ext cx="7921625" cy="2135088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dirty="0" smtClean="0"/>
              <a:t>Jan Picek</a:t>
            </a:r>
            <a:endParaRPr lang="cs-CZ" dirty="0"/>
          </a:p>
          <a:p>
            <a:r>
              <a:rPr lang="cs-CZ" dirty="0"/>
              <a:t>Závěrečný seminář k projektům řešených v rámci Institucionálního plánu za rok 2017</a:t>
            </a:r>
          </a:p>
          <a:p>
            <a:r>
              <a:rPr lang="cs-CZ" dirty="0"/>
              <a:t>11. ledna 2018 </a:t>
            </a:r>
          </a:p>
          <a:p>
            <a:r>
              <a:rPr lang="cs-CZ" dirty="0"/>
              <a:t>TU Liberec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Inovace počítačové učebny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Závěrečný seminář k projektům </a:t>
            </a:r>
            <a:r>
              <a:rPr lang="cs-CZ" sz="900" b="1" dirty="0" smtClean="0">
                <a:latin typeface="Myriad Pro" pitchFamily="34" charset="0"/>
              </a:rPr>
              <a:t>IP 2017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</a:t>
            </a:r>
            <a:r>
              <a:rPr lang="cs-CZ" sz="900" b="1" dirty="0">
                <a:latin typeface="Myriad Pro" pitchFamily="34" charset="0"/>
              </a:rPr>
              <a:t>. ledna 2018 </a:t>
            </a: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Inovace počítačové učebny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Projekt v rámci Institucionálního programu </a:t>
            </a:r>
            <a:r>
              <a:rPr lang="cs-CZ" dirty="0"/>
              <a:t>pro veřejné </a:t>
            </a:r>
            <a:r>
              <a:rPr lang="cs-CZ" dirty="0" smtClean="0"/>
              <a:t>VŠ </a:t>
            </a:r>
            <a:r>
              <a:rPr lang="cs-CZ" dirty="0"/>
              <a:t>pro rok 2017</a:t>
            </a:r>
          </a:p>
          <a:p>
            <a:endParaRPr lang="cs-CZ" dirty="0" smtClean="0"/>
          </a:p>
          <a:p>
            <a:r>
              <a:rPr lang="cs-CZ" dirty="0" smtClean="0"/>
              <a:t>Prioritní cíl :</a:t>
            </a:r>
            <a:r>
              <a:rPr lang="cs-CZ" dirty="0"/>
              <a:t>	</a:t>
            </a:r>
            <a:r>
              <a:rPr lang="cs-CZ" dirty="0" smtClean="0"/>
              <a:t>Zajišťování kvality</a:t>
            </a:r>
            <a:endParaRPr lang="cs-CZ" dirty="0"/>
          </a:p>
          <a:p>
            <a:r>
              <a:rPr lang="cs-CZ" dirty="0" smtClean="0"/>
              <a:t>Cíl projektu:</a:t>
            </a:r>
            <a:r>
              <a:rPr lang="cs-CZ" dirty="0"/>
              <a:t>	Inovace počítačové učebny především </a:t>
            </a:r>
            <a:r>
              <a:rPr lang="cs-CZ" dirty="0" smtClean="0"/>
              <a:t>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pro  výuku  </a:t>
            </a:r>
            <a:r>
              <a:rPr lang="cs-CZ" dirty="0"/>
              <a:t>geografických a </a:t>
            </a:r>
            <a:r>
              <a:rPr lang="cs-CZ" dirty="0" smtClean="0"/>
              <a:t>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matematických </a:t>
            </a:r>
            <a:r>
              <a:rPr lang="cs-CZ" dirty="0"/>
              <a:t>předmětů</a:t>
            </a:r>
          </a:p>
          <a:p>
            <a:r>
              <a:rPr lang="cs-CZ" dirty="0"/>
              <a:t>		</a:t>
            </a:r>
          </a:p>
          <a:p>
            <a:r>
              <a:rPr lang="cs-CZ" dirty="0" smtClean="0"/>
              <a:t>Řešitel        : </a:t>
            </a:r>
            <a:r>
              <a:rPr lang="cs-CZ" dirty="0"/>
              <a:t>Jan </a:t>
            </a:r>
            <a:r>
              <a:rPr lang="cs-CZ" dirty="0" smtClean="0"/>
              <a:t>Picek</a:t>
            </a:r>
            <a:endParaRPr lang="cs-CZ" dirty="0"/>
          </a:p>
          <a:p>
            <a:r>
              <a:rPr lang="cs-CZ" dirty="0" smtClean="0"/>
              <a:t>Spoluřešitel: Jaroslav Mazánek</a:t>
            </a:r>
            <a:endParaRPr lang="cs-CZ" dirty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Závěrečný seminář k projektům </a:t>
            </a:r>
            <a:r>
              <a:rPr lang="cs-CZ" sz="900" b="1" dirty="0" smtClean="0">
                <a:latin typeface="Myriad Pro" pitchFamily="34" charset="0"/>
              </a:rPr>
              <a:t>IP 2017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</a:t>
            </a:r>
            <a:r>
              <a:rPr lang="cs-CZ" sz="900" b="1" dirty="0">
                <a:latin typeface="Myriad Pro" pitchFamily="34" charset="0"/>
              </a:rPr>
              <a:t>. ledna 2018 </a:t>
            </a: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Inovace počítačové učebny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Výchozí stav:    </a:t>
            </a:r>
          </a:p>
          <a:p>
            <a:r>
              <a:rPr lang="cs-CZ" dirty="0" smtClean="0"/>
              <a:t> Specializovaná počítačová učebna (16 počítačů)  byla  již nevyhovující </a:t>
            </a:r>
            <a:r>
              <a:rPr lang="cs-CZ" dirty="0"/>
              <a:t>a </a:t>
            </a:r>
            <a:r>
              <a:rPr lang="cs-CZ" dirty="0" smtClean="0"/>
              <a:t>nebylo v ní již  možné řádně zajišťovat </a:t>
            </a:r>
            <a:r>
              <a:rPr lang="cs-CZ" dirty="0"/>
              <a:t>řádně výuku relevantních studijních předmětů akreditovaných studijních programů uskutečňovaných na FP. </a:t>
            </a:r>
            <a:endParaRPr lang="cs-CZ" dirty="0" smtClean="0"/>
          </a:p>
          <a:p>
            <a:r>
              <a:rPr lang="cs-CZ" dirty="0" smtClean="0"/>
              <a:t>  Počítače byly na hranicí své živostnosti a především nedostatečné pro provozování aktuálních verzí software (např. aplikace GIS).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7154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Závěrečný seminář k projektům </a:t>
            </a:r>
            <a:r>
              <a:rPr lang="cs-CZ" sz="900" b="1" dirty="0" smtClean="0">
                <a:latin typeface="Myriad Pro" pitchFamily="34" charset="0"/>
              </a:rPr>
              <a:t>IP 2017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</a:t>
            </a:r>
            <a:r>
              <a:rPr lang="cs-CZ" sz="900" b="1" dirty="0">
                <a:latin typeface="Myriad Pro" pitchFamily="34" charset="0"/>
              </a:rPr>
              <a:t>. ledna 2018 </a:t>
            </a: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Inovace počítačové učebny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Průběh řešení: </a:t>
            </a:r>
          </a:p>
          <a:p>
            <a:endParaRPr lang="cs-CZ" dirty="0" smtClean="0"/>
          </a:p>
          <a:p>
            <a:r>
              <a:rPr lang="cs-CZ" dirty="0" smtClean="0"/>
              <a:t>Březen: výběrové řízení</a:t>
            </a:r>
          </a:p>
          <a:p>
            <a:r>
              <a:rPr lang="cs-CZ" dirty="0" smtClean="0"/>
              <a:t>Duben : nákup  </a:t>
            </a:r>
            <a:r>
              <a:rPr lang="cs-CZ" dirty="0"/>
              <a:t>16 počítačů  </a:t>
            </a:r>
            <a:r>
              <a:rPr lang="cs-CZ" dirty="0" err="1"/>
              <a:t>OptiPlex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                    3050 </a:t>
            </a:r>
            <a:r>
              <a:rPr lang="cs-CZ" dirty="0" err="1"/>
              <a:t>Micro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Factor</a:t>
            </a:r>
            <a:endParaRPr lang="cs-CZ" dirty="0" smtClean="0"/>
          </a:p>
          <a:p>
            <a:r>
              <a:rPr lang="cs-CZ" dirty="0" smtClean="0"/>
              <a:t>Květen- červen : instalace </a:t>
            </a:r>
            <a:r>
              <a:rPr lang="cs-CZ" dirty="0"/>
              <a:t>učebny</a:t>
            </a:r>
          </a:p>
          <a:p>
            <a:r>
              <a:rPr lang="cs-CZ" dirty="0" smtClean="0"/>
              <a:t>Září – prosinec : výuka v učebně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1644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Závěrečný seminář k projektům </a:t>
            </a:r>
            <a:r>
              <a:rPr lang="cs-CZ" sz="900" b="1" dirty="0" smtClean="0">
                <a:latin typeface="Myriad Pro" pitchFamily="34" charset="0"/>
              </a:rPr>
              <a:t>IP 2017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</a:t>
            </a:r>
            <a:r>
              <a:rPr lang="cs-CZ" sz="900" b="1" dirty="0">
                <a:latin typeface="Myriad Pro" pitchFamily="34" charset="0"/>
              </a:rPr>
              <a:t>. ledna 2018 </a:t>
            </a: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Inovace počítačové učebny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Cena učebny:  309 760 Kč</a:t>
            </a:r>
          </a:p>
          <a:p>
            <a:endParaRPr lang="cs-CZ" dirty="0" smtClean="0"/>
          </a:p>
          <a:p>
            <a:r>
              <a:rPr lang="cs-CZ" dirty="0" smtClean="0"/>
              <a:t>Přidělená dotace: 190 tis. Kč</a:t>
            </a:r>
          </a:p>
          <a:p>
            <a:r>
              <a:rPr lang="cs-CZ" dirty="0" err="1" smtClean="0"/>
              <a:t>Spolúčast</a:t>
            </a:r>
            <a:r>
              <a:rPr lang="cs-CZ" dirty="0" smtClean="0"/>
              <a:t> fakulty: 120 tis. Kč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Cíl projektu a monitorovací indikátor (pořízení 16 počítačů)  byl splněn.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7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Závěrečný seminář k projektům </a:t>
            </a:r>
            <a:r>
              <a:rPr lang="cs-CZ" sz="900" b="1" dirty="0" smtClean="0">
                <a:latin typeface="Myriad Pro" pitchFamily="34" charset="0"/>
              </a:rPr>
              <a:t>IP 2017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</a:t>
            </a:r>
            <a:r>
              <a:rPr lang="cs-CZ" sz="900" b="1" dirty="0">
                <a:latin typeface="Myriad Pro" pitchFamily="34" charset="0"/>
              </a:rPr>
              <a:t>. ledna 2018 </a:t>
            </a: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Inovace počítačové učebny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pPr algn="ctr"/>
            <a:r>
              <a:rPr lang="cs-CZ" sz="4000" b="1" dirty="0" smtClean="0"/>
              <a:t>Děkuji za pozornost 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207190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šablonaPowerPoint2011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UL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229</Words>
  <Application>Microsoft Office PowerPoint</Application>
  <PresentationFormat>Předvádění na obrazovce (4:3)</PresentationFormat>
  <Paragraphs>45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Myriad Pro</vt:lpstr>
      <vt:lpstr>EFšablonaPowerPoint2011Cz</vt:lpstr>
      <vt:lpstr>Inovace počítačové učebny</vt:lpstr>
      <vt:lpstr>Inovace počítačové učebny</vt:lpstr>
      <vt:lpstr>Inovace počítačové učebny</vt:lpstr>
      <vt:lpstr>Inovace počítačové učebny</vt:lpstr>
      <vt:lpstr>Inovace počítačové učebny</vt:lpstr>
      <vt:lpstr>Inovace počítačové učebny</vt:lpstr>
    </vt:vector>
  </TitlesOfParts>
  <Company>TUL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Caidler</dc:creator>
  <cp:keywords>TUL</cp:keywords>
  <cp:lastModifiedBy>Jan Picek</cp:lastModifiedBy>
  <cp:revision>10</cp:revision>
  <dcterms:created xsi:type="dcterms:W3CDTF">2011-11-10T13:50:52Z</dcterms:created>
  <dcterms:modified xsi:type="dcterms:W3CDTF">2018-01-05T13:37:50Z</dcterms:modified>
</cp:coreProperties>
</file>